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03" r:id="rId2"/>
    <p:sldId id="952" r:id="rId3"/>
    <p:sldId id="956" r:id="rId4"/>
    <p:sldId id="1419" r:id="rId5"/>
    <p:sldId id="905" r:id="rId6"/>
    <p:sldId id="1400" r:id="rId7"/>
    <p:sldId id="1401" r:id="rId8"/>
    <p:sldId id="1402" r:id="rId9"/>
    <p:sldId id="400" r:id="rId10"/>
    <p:sldId id="935" r:id="rId11"/>
    <p:sldId id="936" r:id="rId12"/>
    <p:sldId id="301" r:id="rId13"/>
    <p:sldId id="302" r:id="rId14"/>
    <p:sldId id="1418" r:id="rId15"/>
    <p:sldId id="938" r:id="rId16"/>
    <p:sldId id="939" r:id="rId17"/>
    <p:sldId id="940" r:id="rId18"/>
    <p:sldId id="1374" r:id="rId19"/>
    <p:sldId id="1375" r:id="rId20"/>
    <p:sldId id="942" r:id="rId21"/>
    <p:sldId id="1397" r:id="rId22"/>
    <p:sldId id="944" r:id="rId23"/>
    <p:sldId id="1376" r:id="rId24"/>
    <p:sldId id="1378" r:id="rId25"/>
    <p:sldId id="1387" r:id="rId26"/>
    <p:sldId id="1380" r:id="rId27"/>
    <p:sldId id="1398" r:id="rId28"/>
    <p:sldId id="1388" r:id="rId29"/>
    <p:sldId id="1389" r:id="rId30"/>
    <p:sldId id="1390" r:id="rId31"/>
    <p:sldId id="432" r:id="rId32"/>
    <p:sldId id="433" r:id="rId33"/>
    <p:sldId id="1399" r:id="rId34"/>
    <p:sldId id="1392" r:id="rId35"/>
    <p:sldId id="1393" r:id="rId36"/>
    <p:sldId id="1394" r:id="rId37"/>
    <p:sldId id="470" r:id="rId38"/>
    <p:sldId id="1395" r:id="rId39"/>
    <p:sldId id="945" r:id="rId40"/>
    <p:sldId id="483" r:id="rId41"/>
    <p:sldId id="1396" r:id="rId42"/>
    <p:sldId id="29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osch, Michael Thye" initials="FMT" lastIdx="1" clrIdx="0">
    <p:extLst>
      <p:ext uri="{19B8F6BF-5375-455C-9EA6-DF929625EA0E}">
        <p15:presenceInfo xmlns:p15="http://schemas.microsoft.com/office/powerpoint/2012/main" userId="S-1-5-21-525788414-1921020387-24915789-43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5F5"/>
    <a:srgbClr val="C3E6F5"/>
    <a:srgbClr val="CAE8F6"/>
    <a:srgbClr val="CDEAF7"/>
    <a:srgbClr val="DBF0F9"/>
    <a:srgbClr val="E5F4FB"/>
    <a:srgbClr val="CCE9F8"/>
    <a:srgbClr val="C7F3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E77905-34E7-418F-95F3-09B75BBF0C17}" v="789" dt="2024-10-09T08:16:24.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1" autoAdjust="0"/>
    <p:restoredTop sz="96357" autoAdjust="0"/>
  </p:normalViewPr>
  <p:slideViewPr>
    <p:cSldViewPr snapToGrid="0">
      <p:cViewPr varScale="1">
        <p:scale>
          <a:sx n="105" d="100"/>
          <a:sy n="105" d="100"/>
        </p:scale>
        <p:origin x="78" y="96"/>
      </p:cViewPr>
      <p:guideLst/>
    </p:cSldViewPr>
  </p:slideViewPr>
  <p:outlineViewPr>
    <p:cViewPr>
      <p:scale>
        <a:sx n="33" d="100"/>
        <a:sy n="33" d="100"/>
      </p:scale>
      <p:origin x="0" y="-8496"/>
    </p:cViewPr>
  </p:outlin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sch, Michael Thye" userId="eb116a80-0527-44db-8aeb-c2215047d67b" providerId="ADAL" clId="{9D45AD13-3A52-4386-B97C-FD8389B2ED52}"/>
    <pc:docChg chg="undo redo custSel addSld delSld modSld sldOrd">
      <pc:chgData name="Frosch, Michael Thye" userId="eb116a80-0527-44db-8aeb-c2215047d67b" providerId="ADAL" clId="{9D45AD13-3A52-4386-B97C-FD8389B2ED52}" dt="2023-11-11T08:14:19.624" v="15276" actId="6549"/>
      <pc:docMkLst>
        <pc:docMk/>
      </pc:docMkLst>
      <pc:sldChg chg="del">
        <pc:chgData name="Frosch, Michael Thye" userId="eb116a80-0527-44db-8aeb-c2215047d67b" providerId="ADAL" clId="{9D45AD13-3A52-4386-B97C-FD8389B2ED52}" dt="2023-11-01T15:35:39.666" v="7222" actId="47"/>
        <pc:sldMkLst>
          <pc:docMk/>
          <pc:sldMk cId="713868269" sldId="258"/>
        </pc:sldMkLst>
      </pc:sldChg>
      <pc:sldChg chg="del">
        <pc:chgData name="Frosch, Michael Thye" userId="eb116a80-0527-44db-8aeb-c2215047d67b" providerId="ADAL" clId="{9D45AD13-3A52-4386-B97C-FD8389B2ED52}" dt="2023-11-01T15:35:39.666" v="7222" actId="47"/>
        <pc:sldMkLst>
          <pc:docMk/>
          <pc:sldMk cId="2329955151" sldId="261"/>
        </pc:sldMkLst>
      </pc:sldChg>
      <pc:sldChg chg="del">
        <pc:chgData name="Frosch, Michael Thye" userId="eb116a80-0527-44db-8aeb-c2215047d67b" providerId="ADAL" clId="{9D45AD13-3A52-4386-B97C-FD8389B2ED52}" dt="2023-11-01T15:35:39.666" v="7222" actId="47"/>
        <pc:sldMkLst>
          <pc:docMk/>
          <pc:sldMk cId="4246451665" sldId="297"/>
        </pc:sldMkLst>
      </pc:sldChg>
      <pc:sldChg chg="ord">
        <pc:chgData name="Frosch, Michael Thye" userId="eb116a80-0527-44db-8aeb-c2215047d67b" providerId="ADAL" clId="{9D45AD13-3A52-4386-B97C-FD8389B2ED52}" dt="2023-11-02T11:43:24.145" v="12041"/>
        <pc:sldMkLst>
          <pc:docMk/>
          <pc:sldMk cId="3575402397" sldId="298"/>
        </pc:sldMkLst>
      </pc:sldChg>
      <pc:sldChg chg="modSp mod">
        <pc:chgData name="Frosch, Michael Thye" userId="eb116a80-0527-44db-8aeb-c2215047d67b" providerId="ADAL" clId="{9D45AD13-3A52-4386-B97C-FD8389B2ED52}" dt="2023-11-02T07:56:13.194" v="7664" actId="255"/>
        <pc:sldMkLst>
          <pc:docMk/>
          <pc:sldMk cId="2648375056" sldId="303"/>
        </pc:sldMkLst>
        <pc:spChg chg="mod">
          <ac:chgData name="Frosch, Michael Thye" userId="eb116a80-0527-44db-8aeb-c2215047d67b" providerId="ADAL" clId="{9D45AD13-3A52-4386-B97C-FD8389B2ED52}" dt="2023-11-02T07:56:13.194" v="7664" actId="255"/>
          <ac:spMkLst>
            <pc:docMk/>
            <pc:sldMk cId="2648375056" sldId="303"/>
            <ac:spMk id="2" creationId="{00000000-0000-0000-0000-000000000000}"/>
          </ac:spMkLst>
        </pc:spChg>
      </pc:sldChg>
      <pc:sldChg chg="del">
        <pc:chgData name="Frosch, Michael Thye" userId="eb116a80-0527-44db-8aeb-c2215047d67b" providerId="ADAL" clId="{9D45AD13-3A52-4386-B97C-FD8389B2ED52}" dt="2023-11-01T11:09:06.065" v="1490" actId="47"/>
        <pc:sldMkLst>
          <pc:docMk/>
          <pc:sldMk cId="2637219683" sldId="305"/>
        </pc:sldMkLst>
      </pc:sldChg>
      <pc:sldChg chg="ord">
        <pc:chgData name="Frosch, Michael Thye" userId="eb116a80-0527-44db-8aeb-c2215047d67b" providerId="ADAL" clId="{9D45AD13-3A52-4386-B97C-FD8389B2ED52}" dt="2023-11-01T15:34:19.892" v="7219"/>
        <pc:sldMkLst>
          <pc:docMk/>
          <pc:sldMk cId="1597266450" sldId="319"/>
        </pc:sldMkLst>
      </pc:sldChg>
      <pc:sldChg chg="del">
        <pc:chgData name="Frosch, Michael Thye" userId="eb116a80-0527-44db-8aeb-c2215047d67b" providerId="ADAL" clId="{9D45AD13-3A52-4386-B97C-FD8389B2ED52}" dt="2023-11-01T15:35:39.666" v="7222" actId="47"/>
        <pc:sldMkLst>
          <pc:docMk/>
          <pc:sldMk cId="2269283093" sldId="323"/>
        </pc:sldMkLst>
      </pc:sldChg>
      <pc:sldChg chg="del">
        <pc:chgData name="Frosch, Michael Thye" userId="eb116a80-0527-44db-8aeb-c2215047d67b" providerId="ADAL" clId="{9D45AD13-3A52-4386-B97C-FD8389B2ED52}" dt="2023-11-01T15:35:39.666" v="7222" actId="47"/>
        <pc:sldMkLst>
          <pc:docMk/>
          <pc:sldMk cId="3319918485" sldId="336"/>
        </pc:sldMkLst>
      </pc:sldChg>
      <pc:sldChg chg="del">
        <pc:chgData name="Frosch, Michael Thye" userId="eb116a80-0527-44db-8aeb-c2215047d67b" providerId="ADAL" clId="{9D45AD13-3A52-4386-B97C-FD8389B2ED52}" dt="2023-11-01T15:35:39.666" v="7222" actId="47"/>
        <pc:sldMkLst>
          <pc:docMk/>
          <pc:sldMk cId="1200670731" sldId="341"/>
        </pc:sldMkLst>
      </pc:sldChg>
      <pc:sldChg chg="del">
        <pc:chgData name="Frosch, Michael Thye" userId="eb116a80-0527-44db-8aeb-c2215047d67b" providerId="ADAL" clId="{9D45AD13-3A52-4386-B97C-FD8389B2ED52}" dt="2023-11-01T15:35:39.666" v="7222" actId="47"/>
        <pc:sldMkLst>
          <pc:docMk/>
          <pc:sldMk cId="2194421107" sldId="342"/>
        </pc:sldMkLst>
      </pc:sldChg>
      <pc:sldChg chg="del">
        <pc:chgData name="Frosch, Michael Thye" userId="eb116a80-0527-44db-8aeb-c2215047d67b" providerId="ADAL" clId="{9D45AD13-3A52-4386-B97C-FD8389B2ED52}" dt="2023-11-01T15:35:39.666" v="7222" actId="47"/>
        <pc:sldMkLst>
          <pc:docMk/>
          <pc:sldMk cId="1413361323" sldId="343"/>
        </pc:sldMkLst>
      </pc:sldChg>
      <pc:sldChg chg="del">
        <pc:chgData name="Frosch, Michael Thye" userId="eb116a80-0527-44db-8aeb-c2215047d67b" providerId="ADAL" clId="{9D45AD13-3A52-4386-B97C-FD8389B2ED52}" dt="2023-11-01T15:35:39.666" v="7222" actId="47"/>
        <pc:sldMkLst>
          <pc:docMk/>
          <pc:sldMk cId="3427733211" sldId="344"/>
        </pc:sldMkLst>
      </pc:sldChg>
      <pc:sldChg chg="del">
        <pc:chgData name="Frosch, Michael Thye" userId="eb116a80-0527-44db-8aeb-c2215047d67b" providerId="ADAL" clId="{9D45AD13-3A52-4386-B97C-FD8389B2ED52}" dt="2023-11-01T15:35:39.666" v="7222" actId="47"/>
        <pc:sldMkLst>
          <pc:docMk/>
          <pc:sldMk cId="2302162757" sldId="345"/>
        </pc:sldMkLst>
      </pc:sldChg>
      <pc:sldChg chg="del">
        <pc:chgData name="Frosch, Michael Thye" userId="eb116a80-0527-44db-8aeb-c2215047d67b" providerId="ADAL" clId="{9D45AD13-3A52-4386-B97C-FD8389B2ED52}" dt="2023-11-01T15:35:39.666" v="7222" actId="47"/>
        <pc:sldMkLst>
          <pc:docMk/>
          <pc:sldMk cId="1513200031" sldId="346"/>
        </pc:sldMkLst>
      </pc:sldChg>
      <pc:sldChg chg="del">
        <pc:chgData name="Frosch, Michael Thye" userId="eb116a80-0527-44db-8aeb-c2215047d67b" providerId="ADAL" clId="{9D45AD13-3A52-4386-B97C-FD8389B2ED52}" dt="2023-11-01T15:35:39.666" v="7222" actId="47"/>
        <pc:sldMkLst>
          <pc:docMk/>
          <pc:sldMk cId="1778459894" sldId="347"/>
        </pc:sldMkLst>
      </pc:sldChg>
      <pc:sldChg chg="del">
        <pc:chgData name="Frosch, Michael Thye" userId="eb116a80-0527-44db-8aeb-c2215047d67b" providerId="ADAL" clId="{9D45AD13-3A52-4386-B97C-FD8389B2ED52}" dt="2023-11-01T11:09:06.065" v="1490" actId="47"/>
        <pc:sldMkLst>
          <pc:docMk/>
          <pc:sldMk cId="3721682231" sldId="349"/>
        </pc:sldMkLst>
      </pc:sldChg>
      <pc:sldChg chg="del">
        <pc:chgData name="Frosch, Michael Thye" userId="eb116a80-0527-44db-8aeb-c2215047d67b" providerId="ADAL" clId="{9D45AD13-3A52-4386-B97C-FD8389B2ED52}" dt="2023-11-01T15:35:39.666" v="7222" actId="47"/>
        <pc:sldMkLst>
          <pc:docMk/>
          <pc:sldMk cId="1740734401" sldId="351"/>
        </pc:sldMkLst>
      </pc:sldChg>
      <pc:sldChg chg="del">
        <pc:chgData name="Frosch, Michael Thye" userId="eb116a80-0527-44db-8aeb-c2215047d67b" providerId="ADAL" clId="{9D45AD13-3A52-4386-B97C-FD8389B2ED52}" dt="2023-11-01T11:09:06.065" v="1490" actId="47"/>
        <pc:sldMkLst>
          <pc:docMk/>
          <pc:sldMk cId="348649586" sldId="357"/>
        </pc:sldMkLst>
      </pc:sldChg>
      <pc:sldChg chg="del">
        <pc:chgData name="Frosch, Michael Thye" userId="eb116a80-0527-44db-8aeb-c2215047d67b" providerId="ADAL" clId="{9D45AD13-3A52-4386-B97C-FD8389B2ED52}" dt="2023-11-01T11:09:06.065" v="1490" actId="47"/>
        <pc:sldMkLst>
          <pc:docMk/>
          <pc:sldMk cId="1643057442" sldId="367"/>
        </pc:sldMkLst>
      </pc:sldChg>
      <pc:sldChg chg="del">
        <pc:chgData name="Frosch, Michael Thye" userId="eb116a80-0527-44db-8aeb-c2215047d67b" providerId="ADAL" clId="{9D45AD13-3A52-4386-B97C-FD8389B2ED52}" dt="2023-11-01T11:09:06.065" v="1490" actId="47"/>
        <pc:sldMkLst>
          <pc:docMk/>
          <pc:sldMk cId="1120932165" sldId="370"/>
        </pc:sldMkLst>
      </pc:sldChg>
      <pc:sldChg chg="modSp add del mod">
        <pc:chgData name="Frosch, Michael Thye" userId="eb116a80-0527-44db-8aeb-c2215047d67b" providerId="ADAL" clId="{9D45AD13-3A52-4386-B97C-FD8389B2ED52}" dt="2023-11-01T15:35:39.666" v="7222" actId="47"/>
        <pc:sldMkLst>
          <pc:docMk/>
          <pc:sldMk cId="1643065760" sldId="371"/>
        </pc:sldMkLst>
        <pc:spChg chg="mod">
          <ac:chgData name="Frosch, Michael Thye" userId="eb116a80-0527-44db-8aeb-c2215047d67b" providerId="ADAL" clId="{9D45AD13-3A52-4386-B97C-FD8389B2ED52}" dt="2023-11-01T10:22:56.090" v="158" actId="20577"/>
          <ac:spMkLst>
            <pc:docMk/>
            <pc:sldMk cId="1643065760" sldId="371"/>
            <ac:spMk id="7" creationId="{8F24C399-D486-1E6C-91AF-5A69D9B1041B}"/>
          </ac:spMkLst>
        </pc:spChg>
      </pc:sldChg>
      <pc:sldChg chg="del">
        <pc:chgData name="Frosch, Michael Thye" userId="eb116a80-0527-44db-8aeb-c2215047d67b" providerId="ADAL" clId="{9D45AD13-3A52-4386-B97C-FD8389B2ED52}" dt="2023-11-01T11:09:06.065" v="1490" actId="47"/>
        <pc:sldMkLst>
          <pc:docMk/>
          <pc:sldMk cId="3523070688" sldId="389"/>
        </pc:sldMkLst>
      </pc:sldChg>
      <pc:sldChg chg="del">
        <pc:chgData name="Frosch, Michael Thye" userId="eb116a80-0527-44db-8aeb-c2215047d67b" providerId="ADAL" clId="{9D45AD13-3A52-4386-B97C-FD8389B2ED52}" dt="2023-11-01T11:09:06.065" v="1490" actId="47"/>
        <pc:sldMkLst>
          <pc:docMk/>
          <pc:sldMk cId="3312192846" sldId="390"/>
        </pc:sldMkLst>
      </pc:sldChg>
      <pc:sldChg chg="del">
        <pc:chgData name="Frosch, Michael Thye" userId="eb116a80-0527-44db-8aeb-c2215047d67b" providerId="ADAL" clId="{9D45AD13-3A52-4386-B97C-FD8389B2ED52}" dt="2023-11-01T11:09:06.065" v="1490" actId="47"/>
        <pc:sldMkLst>
          <pc:docMk/>
          <pc:sldMk cId="867577064" sldId="395"/>
        </pc:sldMkLst>
      </pc:sldChg>
      <pc:sldChg chg="delSp modSp add del mod modAnim">
        <pc:chgData name="Frosch, Michael Thye" userId="eb116a80-0527-44db-8aeb-c2215047d67b" providerId="ADAL" clId="{9D45AD13-3A52-4386-B97C-FD8389B2ED52}" dt="2023-11-02T08:02:39.538" v="7679" actId="47"/>
        <pc:sldMkLst>
          <pc:docMk/>
          <pc:sldMk cId="4090849450" sldId="398"/>
        </pc:sldMkLst>
        <pc:spChg chg="mod">
          <ac:chgData name="Frosch, Michael Thye" userId="eb116a80-0527-44db-8aeb-c2215047d67b" providerId="ADAL" clId="{9D45AD13-3A52-4386-B97C-FD8389B2ED52}" dt="2023-11-01T13:35:53.394" v="2258" actId="255"/>
          <ac:spMkLst>
            <pc:docMk/>
            <pc:sldMk cId="4090849450" sldId="398"/>
            <ac:spMk id="2" creationId="{00000000-0000-0000-0000-000000000000}"/>
          </ac:spMkLst>
        </pc:spChg>
        <pc:spChg chg="mod">
          <ac:chgData name="Frosch, Michael Thye" userId="eb116a80-0527-44db-8aeb-c2215047d67b" providerId="ADAL" clId="{9D45AD13-3A52-4386-B97C-FD8389B2ED52}" dt="2023-11-02T08:01:35.125" v="7665" actId="20577"/>
          <ac:spMkLst>
            <pc:docMk/>
            <pc:sldMk cId="4090849450" sldId="398"/>
            <ac:spMk id="3" creationId="{00000000-0000-0000-0000-000000000000}"/>
          </ac:spMkLst>
        </pc:spChg>
        <pc:spChg chg="del">
          <ac:chgData name="Frosch, Michael Thye" userId="eb116a80-0527-44db-8aeb-c2215047d67b" providerId="ADAL" clId="{9D45AD13-3A52-4386-B97C-FD8389B2ED52}" dt="2023-11-01T11:06:40.781" v="1454" actId="478"/>
          <ac:spMkLst>
            <pc:docMk/>
            <pc:sldMk cId="4090849450" sldId="398"/>
            <ac:spMk id="4" creationId="{AA481FE6-AD97-05A8-D9B4-8A6BE46D4287}"/>
          </ac:spMkLst>
        </pc:spChg>
      </pc:sldChg>
      <pc:sldChg chg="delSp add del mod delAnim">
        <pc:chgData name="Frosch, Michael Thye" userId="eb116a80-0527-44db-8aeb-c2215047d67b" providerId="ADAL" clId="{9D45AD13-3A52-4386-B97C-FD8389B2ED52}" dt="2023-11-01T11:24:44.098" v="1499" actId="47"/>
        <pc:sldMkLst>
          <pc:docMk/>
          <pc:sldMk cId="3078954549" sldId="399"/>
        </pc:sldMkLst>
        <pc:spChg chg="del">
          <ac:chgData name="Frosch, Michael Thye" userId="eb116a80-0527-44db-8aeb-c2215047d67b" providerId="ADAL" clId="{9D45AD13-3A52-4386-B97C-FD8389B2ED52}" dt="2023-11-01T11:08:23.071" v="1488" actId="478"/>
          <ac:spMkLst>
            <pc:docMk/>
            <pc:sldMk cId="3078954549" sldId="399"/>
            <ac:spMk id="8" creationId="{E4F62E03-E125-49CE-AA9A-32367BE63FB4}"/>
          </ac:spMkLst>
        </pc:spChg>
        <pc:spChg chg="del">
          <ac:chgData name="Frosch, Michael Thye" userId="eb116a80-0527-44db-8aeb-c2215047d67b" providerId="ADAL" clId="{9D45AD13-3A52-4386-B97C-FD8389B2ED52}" dt="2023-11-01T11:08:25.795" v="1489" actId="478"/>
          <ac:spMkLst>
            <pc:docMk/>
            <pc:sldMk cId="3078954549" sldId="399"/>
            <ac:spMk id="11" creationId="{9BF21D1E-A2A2-4B2B-A220-710D00FB3D93}"/>
          </ac:spMkLst>
        </pc:spChg>
      </pc:sldChg>
      <pc:sldChg chg="addSp delSp modSp add mod delAnim modAnim">
        <pc:chgData name="Frosch, Michael Thye" userId="eb116a80-0527-44db-8aeb-c2215047d67b" providerId="ADAL" clId="{9D45AD13-3A52-4386-B97C-FD8389B2ED52}" dt="2023-11-07T16:30:10.765" v="14797"/>
        <pc:sldMkLst>
          <pc:docMk/>
          <pc:sldMk cId="1221845645" sldId="400"/>
        </pc:sldMkLst>
        <pc:spChg chg="mod">
          <ac:chgData name="Frosch, Michael Thye" userId="eb116a80-0527-44db-8aeb-c2215047d67b" providerId="ADAL" clId="{9D45AD13-3A52-4386-B97C-FD8389B2ED52}" dt="2023-11-01T13:36:40.506" v="2264" actId="1076"/>
          <ac:spMkLst>
            <pc:docMk/>
            <pc:sldMk cId="1221845645" sldId="400"/>
            <ac:spMk id="2" creationId="{00000000-0000-0000-0000-000000000000}"/>
          </ac:spMkLst>
        </pc:spChg>
        <pc:spChg chg="add mod">
          <ac:chgData name="Frosch, Michael Thye" userId="eb116a80-0527-44db-8aeb-c2215047d67b" providerId="ADAL" clId="{9D45AD13-3A52-4386-B97C-FD8389B2ED52}" dt="2023-11-07T16:28:49.868" v="14785" actId="14100"/>
          <ac:spMkLst>
            <pc:docMk/>
            <pc:sldMk cId="1221845645" sldId="400"/>
            <ac:spMk id="4" creationId="{6FC9D0F7-41F8-1F2A-23B7-C2DD77096C39}"/>
          </ac:spMkLst>
        </pc:spChg>
        <pc:spChg chg="add mod">
          <ac:chgData name="Frosch, Michael Thye" userId="eb116a80-0527-44db-8aeb-c2215047d67b" providerId="ADAL" clId="{9D45AD13-3A52-4386-B97C-FD8389B2ED52}" dt="2023-11-01T13:10:02.983" v="1843" actId="14100"/>
          <ac:spMkLst>
            <pc:docMk/>
            <pc:sldMk cId="1221845645" sldId="400"/>
            <ac:spMk id="6" creationId="{55A7C993-C12F-A15E-4B14-816860432296}"/>
          </ac:spMkLst>
        </pc:spChg>
        <pc:spChg chg="add mod">
          <ac:chgData name="Frosch, Michael Thye" userId="eb116a80-0527-44db-8aeb-c2215047d67b" providerId="ADAL" clId="{9D45AD13-3A52-4386-B97C-FD8389B2ED52}" dt="2023-11-01T13:10:19.086" v="1848" actId="14100"/>
          <ac:spMkLst>
            <pc:docMk/>
            <pc:sldMk cId="1221845645" sldId="400"/>
            <ac:spMk id="7" creationId="{98A5BD3C-7F37-66FD-5A87-0D978CA0DA5B}"/>
          </ac:spMkLst>
        </pc:spChg>
        <pc:spChg chg="add mod">
          <ac:chgData name="Frosch, Michael Thye" userId="eb116a80-0527-44db-8aeb-c2215047d67b" providerId="ADAL" clId="{9D45AD13-3A52-4386-B97C-FD8389B2ED52}" dt="2023-11-01T13:10:29.264" v="1851" actId="1076"/>
          <ac:spMkLst>
            <pc:docMk/>
            <pc:sldMk cId="1221845645" sldId="400"/>
            <ac:spMk id="8" creationId="{34F6DEF7-9075-F21C-E667-2AC1673A34EB}"/>
          </ac:spMkLst>
        </pc:spChg>
        <pc:spChg chg="del">
          <ac:chgData name="Frosch, Michael Thye" userId="eb116a80-0527-44db-8aeb-c2215047d67b" providerId="ADAL" clId="{9D45AD13-3A52-4386-B97C-FD8389B2ED52}" dt="2023-11-01T13:06:52.054" v="1827" actId="478"/>
          <ac:spMkLst>
            <pc:docMk/>
            <pc:sldMk cId="1221845645" sldId="400"/>
            <ac:spMk id="11" creationId="{00000000-0000-0000-0000-000000000000}"/>
          </ac:spMkLst>
        </pc:spChg>
        <pc:spChg chg="add mod">
          <ac:chgData name="Frosch, Michael Thye" userId="eb116a80-0527-44db-8aeb-c2215047d67b" providerId="ADAL" clId="{9D45AD13-3A52-4386-B97C-FD8389B2ED52}" dt="2023-11-07T16:29:01.286" v="14789" actId="14100"/>
          <ac:spMkLst>
            <pc:docMk/>
            <pc:sldMk cId="1221845645" sldId="400"/>
            <ac:spMk id="11" creationId="{0BDAFE82-0FAA-86F2-E03E-E2B97CB35EA6}"/>
          </ac:spMkLst>
        </pc:spChg>
        <pc:spChg chg="del">
          <ac:chgData name="Frosch, Michael Thye" userId="eb116a80-0527-44db-8aeb-c2215047d67b" providerId="ADAL" clId="{9D45AD13-3A52-4386-B97C-FD8389B2ED52}" dt="2023-11-01T13:06:59.662" v="1829" actId="478"/>
          <ac:spMkLst>
            <pc:docMk/>
            <pc:sldMk cId="1221845645" sldId="400"/>
            <ac:spMk id="12" creationId="{00000000-0000-0000-0000-000000000000}"/>
          </ac:spMkLst>
        </pc:spChg>
        <pc:spChg chg="add mod">
          <ac:chgData name="Frosch, Michael Thye" userId="eb116a80-0527-44db-8aeb-c2215047d67b" providerId="ADAL" clId="{9D45AD13-3A52-4386-B97C-FD8389B2ED52}" dt="2023-11-07T16:29:15.194" v="14792" actId="14100"/>
          <ac:spMkLst>
            <pc:docMk/>
            <pc:sldMk cId="1221845645" sldId="400"/>
            <ac:spMk id="12" creationId="{D7E055DC-4E5A-13B3-9D37-3810529F9CFB}"/>
          </ac:spMkLst>
        </pc:spChg>
        <pc:spChg chg="del">
          <ac:chgData name="Frosch, Michael Thye" userId="eb116a80-0527-44db-8aeb-c2215047d67b" providerId="ADAL" clId="{9D45AD13-3A52-4386-B97C-FD8389B2ED52}" dt="2023-11-01T13:07:03.703" v="1830" actId="478"/>
          <ac:spMkLst>
            <pc:docMk/>
            <pc:sldMk cId="1221845645" sldId="400"/>
            <ac:spMk id="13" creationId="{00000000-0000-0000-0000-000000000000}"/>
          </ac:spMkLst>
        </pc:spChg>
        <pc:spChg chg="del">
          <ac:chgData name="Frosch, Michael Thye" userId="eb116a80-0527-44db-8aeb-c2215047d67b" providerId="ADAL" clId="{9D45AD13-3A52-4386-B97C-FD8389B2ED52}" dt="2023-11-01T13:06:57.062" v="1828" actId="478"/>
          <ac:spMkLst>
            <pc:docMk/>
            <pc:sldMk cId="1221845645" sldId="400"/>
            <ac:spMk id="14" creationId="{00000000-0000-0000-0000-000000000000}"/>
          </ac:spMkLst>
        </pc:spChg>
        <pc:spChg chg="del">
          <ac:chgData name="Frosch, Michael Thye" userId="eb116a80-0527-44db-8aeb-c2215047d67b" providerId="ADAL" clId="{9D45AD13-3A52-4386-B97C-FD8389B2ED52}" dt="2023-11-01T13:07:05.286" v="1832" actId="478"/>
          <ac:spMkLst>
            <pc:docMk/>
            <pc:sldMk cId="1221845645" sldId="400"/>
            <ac:spMk id="15" creationId="{00000000-0000-0000-0000-000000000000}"/>
          </ac:spMkLst>
        </pc:spChg>
        <pc:spChg chg="del">
          <ac:chgData name="Frosch, Michael Thye" userId="eb116a80-0527-44db-8aeb-c2215047d67b" providerId="ADAL" clId="{9D45AD13-3A52-4386-B97C-FD8389B2ED52}" dt="2023-11-01T13:07:04.469" v="1831" actId="478"/>
          <ac:spMkLst>
            <pc:docMk/>
            <pc:sldMk cId="1221845645" sldId="400"/>
            <ac:spMk id="16" creationId="{00000000-0000-0000-0000-000000000000}"/>
          </ac:spMkLst>
        </pc:spChg>
        <pc:spChg chg="del">
          <ac:chgData name="Frosch, Michael Thye" userId="eb116a80-0527-44db-8aeb-c2215047d67b" providerId="ADAL" clId="{9D45AD13-3A52-4386-B97C-FD8389B2ED52}" dt="2023-11-01T13:07:05.958" v="1833" actId="478"/>
          <ac:spMkLst>
            <pc:docMk/>
            <pc:sldMk cId="1221845645" sldId="400"/>
            <ac:spMk id="17" creationId="{00000000-0000-0000-0000-000000000000}"/>
          </ac:spMkLst>
        </pc:spChg>
        <pc:spChg chg="add mod">
          <ac:chgData name="Frosch, Michael Thye" userId="eb116a80-0527-44db-8aeb-c2215047d67b" providerId="ADAL" clId="{9D45AD13-3A52-4386-B97C-FD8389B2ED52}" dt="2023-11-01T13:10:41.815" v="1853" actId="1076"/>
          <ac:spMkLst>
            <pc:docMk/>
            <pc:sldMk cId="1221845645" sldId="400"/>
            <ac:spMk id="18" creationId="{7D80325B-2CF5-60D6-D22D-6A4C3BA3B461}"/>
          </ac:spMkLst>
        </pc:spChg>
      </pc:sldChg>
      <pc:sldChg chg="modSp add del mod">
        <pc:chgData name="Frosch, Michael Thye" userId="eb116a80-0527-44db-8aeb-c2215047d67b" providerId="ADAL" clId="{9D45AD13-3A52-4386-B97C-FD8389B2ED52}" dt="2023-11-02T07:40:17.400" v="7642" actId="2696"/>
        <pc:sldMkLst>
          <pc:docMk/>
          <pc:sldMk cId="1439692057" sldId="427"/>
        </pc:sldMkLst>
        <pc:spChg chg="mod">
          <ac:chgData name="Frosch, Michael Thye" userId="eb116a80-0527-44db-8aeb-c2215047d67b" providerId="ADAL" clId="{9D45AD13-3A52-4386-B97C-FD8389B2ED52}" dt="2023-11-01T10:35:13.234" v="332" actId="20577"/>
          <ac:spMkLst>
            <pc:docMk/>
            <pc:sldMk cId="1439692057" sldId="427"/>
            <ac:spMk id="2" creationId="{00000000-0000-0000-0000-000000000000}"/>
          </ac:spMkLst>
        </pc:spChg>
        <pc:spChg chg="mod">
          <ac:chgData name="Frosch, Michael Thye" userId="eb116a80-0527-44db-8aeb-c2215047d67b" providerId="ADAL" clId="{9D45AD13-3A52-4386-B97C-FD8389B2ED52}" dt="2023-11-01T10:35:55.916" v="447" actId="20577"/>
          <ac:spMkLst>
            <pc:docMk/>
            <pc:sldMk cId="1439692057" sldId="427"/>
            <ac:spMk id="40" creationId="{8497F03F-6FCE-4559-B967-038DF3852FCA}"/>
          </ac:spMkLst>
        </pc:spChg>
      </pc:sldChg>
      <pc:sldChg chg="add del">
        <pc:chgData name="Frosch, Michael Thye" userId="eb116a80-0527-44db-8aeb-c2215047d67b" providerId="ADAL" clId="{9D45AD13-3A52-4386-B97C-FD8389B2ED52}" dt="2023-11-01T11:07:59.910" v="1487" actId="47"/>
        <pc:sldMkLst>
          <pc:docMk/>
          <pc:sldMk cId="2413806851" sldId="429"/>
        </pc:sldMkLst>
      </pc:sldChg>
      <pc:sldChg chg="add">
        <pc:chgData name="Frosch, Michael Thye" userId="eb116a80-0527-44db-8aeb-c2215047d67b" providerId="ADAL" clId="{9D45AD13-3A52-4386-B97C-FD8389B2ED52}" dt="2023-11-02T09:31:12.140" v="9849"/>
        <pc:sldMkLst>
          <pc:docMk/>
          <pc:sldMk cId="284429831" sldId="432"/>
        </pc:sldMkLst>
      </pc:sldChg>
      <pc:sldChg chg="add">
        <pc:chgData name="Frosch, Michael Thye" userId="eb116a80-0527-44db-8aeb-c2215047d67b" providerId="ADAL" clId="{9D45AD13-3A52-4386-B97C-FD8389B2ED52}" dt="2023-11-02T09:31:12.140" v="9849"/>
        <pc:sldMkLst>
          <pc:docMk/>
          <pc:sldMk cId="302507036" sldId="433"/>
        </pc:sldMkLst>
      </pc:sldChg>
      <pc:sldChg chg="add del">
        <pc:chgData name="Frosch, Michael Thye" userId="eb116a80-0527-44db-8aeb-c2215047d67b" providerId="ADAL" clId="{9D45AD13-3A52-4386-B97C-FD8389B2ED52}" dt="2023-11-01T11:36:22.734" v="1713" actId="47"/>
        <pc:sldMkLst>
          <pc:docMk/>
          <pc:sldMk cId="92313422" sldId="436"/>
        </pc:sldMkLst>
      </pc:sldChg>
      <pc:sldChg chg="delSp modSp add mod modAnim">
        <pc:chgData name="Frosch, Michael Thye" userId="eb116a80-0527-44db-8aeb-c2215047d67b" providerId="ADAL" clId="{9D45AD13-3A52-4386-B97C-FD8389B2ED52}" dt="2023-11-05T09:52:41.119" v="13865"/>
        <pc:sldMkLst>
          <pc:docMk/>
          <pc:sldMk cId="3391443268" sldId="470"/>
        </pc:sldMkLst>
        <pc:spChg chg="mod">
          <ac:chgData name="Frosch, Michael Thye" userId="eb116a80-0527-44db-8aeb-c2215047d67b" providerId="ADAL" clId="{9D45AD13-3A52-4386-B97C-FD8389B2ED52}" dt="2023-11-02T10:37:24.690" v="11344" actId="108"/>
          <ac:spMkLst>
            <pc:docMk/>
            <pc:sldMk cId="3391443268" sldId="470"/>
            <ac:spMk id="2" creationId="{00000000-0000-0000-0000-000000000000}"/>
          </ac:spMkLst>
        </pc:spChg>
        <pc:spChg chg="mod">
          <ac:chgData name="Frosch, Michael Thye" userId="eb116a80-0527-44db-8aeb-c2215047d67b" providerId="ADAL" clId="{9D45AD13-3A52-4386-B97C-FD8389B2ED52}" dt="2023-11-04T09:24:04.348" v="12828" actId="6549"/>
          <ac:spMkLst>
            <pc:docMk/>
            <pc:sldMk cId="3391443268" sldId="470"/>
            <ac:spMk id="3" creationId="{00000000-0000-0000-0000-000000000000}"/>
          </ac:spMkLst>
        </pc:spChg>
        <pc:spChg chg="del">
          <ac:chgData name="Frosch, Michael Thye" userId="eb116a80-0527-44db-8aeb-c2215047d67b" providerId="ADAL" clId="{9D45AD13-3A52-4386-B97C-FD8389B2ED52}" dt="2023-11-02T10:43:05.425" v="11397" actId="478"/>
          <ac:spMkLst>
            <pc:docMk/>
            <pc:sldMk cId="3391443268" sldId="470"/>
            <ac:spMk id="4" creationId="{E9C88A76-0EC4-4243-E662-6E9349A3CDCB}"/>
          </ac:spMkLst>
        </pc:spChg>
      </pc:sldChg>
      <pc:sldChg chg="delSp add del mod ord">
        <pc:chgData name="Frosch, Michael Thye" userId="eb116a80-0527-44db-8aeb-c2215047d67b" providerId="ADAL" clId="{9D45AD13-3A52-4386-B97C-FD8389B2ED52}" dt="2023-11-02T11:43:32.180" v="12042" actId="47"/>
        <pc:sldMkLst>
          <pc:docMk/>
          <pc:sldMk cId="1773783586" sldId="472"/>
        </pc:sldMkLst>
        <pc:spChg chg="del">
          <ac:chgData name="Frosch, Michael Thye" userId="eb116a80-0527-44db-8aeb-c2215047d67b" providerId="ADAL" clId="{9D45AD13-3A52-4386-B97C-FD8389B2ED52}" dt="2023-11-01T10:47:55.255" v="763" actId="478"/>
          <ac:spMkLst>
            <pc:docMk/>
            <pc:sldMk cId="1773783586" sldId="472"/>
            <ac:spMk id="3" creationId="{48F6B4D9-7C0B-AC39-95B8-38AAF6A9D51F}"/>
          </ac:spMkLst>
        </pc:spChg>
      </pc:sldChg>
      <pc:sldChg chg="modSp add del mod">
        <pc:chgData name="Frosch, Michael Thye" userId="eb116a80-0527-44db-8aeb-c2215047d67b" providerId="ADAL" clId="{9D45AD13-3A52-4386-B97C-FD8389B2ED52}" dt="2023-11-02T10:17:14.437" v="10976" actId="47"/>
        <pc:sldMkLst>
          <pc:docMk/>
          <pc:sldMk cId="2040585176" sldId="474"/>
        </pc:sldMkLst>
        <pc:spChg chg="mod">
          <ac:chgData name="Frosch, Michael Thye" userId="eb116a80-0527-44db-8aeb-c2215047d67b" providerId="ADAL" clId="{9D45AD13-3A52-4386-B97C-FD8389B2ED52}" dt="2023-11-02T10:13:26.830" v="10842" actId="33524"/>
          <ac:spMkLst>
            <pc:docMk/>
            <pc:sldMk cId="2040585176" sldId="474"/>
            <ac:spMk id="3" creationId="{00000000-0000-0000-0000-000000000000}"/>
          </ac:spMkLst>
        </pc:spChg>
      </pc:sldChg>
      <pc:sldChg chg="delSp modSp add mod modAnim">
        <pc:chgData name="Frosch, Michael Thye" userId="eb116a80-0527-44db-8aeb-c2215047d67b" providerId="ADAL" clId="{9D45AD13-3A52-4386-B97C-FD8389B2ED52}" dt="2023-11-06T14:52:04.847" v="14339" actId="6549"/>
        <pc:sldMkLst>
          <pc:docMk/>
          <pc:sldMk cId="1372192587" sldId="483"/>
        </pc:sldMkLst>
        <pc:spChg chg="mod">
          <ac:chgData name="Frosch, Michael Thye" userId="eb116a80-0527-44db-8aeb-c2215047d67b" providerId="ADAL" clId="{9D45AD13-3A52-4386-B97C-FD8389B2ED52}" dt="2023-11-02T11:33:50.046" v="11406" actId="108"/>
          <ac:spMkLst>
            <pc:docMk/>
            <pc:sldMk cId="1372192587" sldId="483"/>
            <ac:spMk id="2" creationId="{00000000-0000-0000-0000-000000000000}"/>
          </ac:spMkLst>
        </pc:spChg>
        <pc:spChg chg="mod">
          <ac:chgData name="Frosch, Michael Thye" userId="eb116a80-0527-44db-8aeb-c2215047d67b" providerId="ADAL" clId="{9D45AD13-3A52-4386-B97C-FD8389B2ED52}" dt="2023-11-06T14:52:04.847" v="14339" actId="6549"/>
          <ac:spMkLst>
            <pc:docMk/>
            <pc:sldMk cId="1372192587" sldId="483"/>
            <ac:spMk id="3" creationId="{00000000-0000-0000-0000-000000000000}"/>
          </ac:spMkLst>
        </pc:spChg>
        <pc:spChg chg="del">
          <ac:chgData name="Frosch, Michael Thye" userId="eb116a80-0527-44db-8aeb-c2215047d67b" providerId="ADAL" clId="{9D45AD13-3A52-4386-B97C-FD8389B2ED52}" dt="2023-11-02T10:35:36.721" v="11338" actId="478"/>
          <ac:spMkLst>
            <pc:docMk/>
            <pc:sldMk cId="1372192587" sldId="483"/>
            <ac:spMk id="4" creationId="{6A2F4D14-D3E6-1EBD-7898-F53B3D4FF740}"/>
          </ac:spMkLst>
        </pc:spChg>
      </pc:sldChg>
      <pc:sldChg chg="del">
        <pc:chgData name="Frosch, Michael Thye" userId="eb116a80-0527-44db-8aeb-c2215047d67b" providerId="ADAL" clId="{9D45AD13-3A52-4386-B97C-FD8389B2ED52}" dt="2023-11-01T11:09:06.065" v="1490" actId="47"/>
        <pc:sldMkLst>
          <pc:docMk/>
          <pc:sldMk cId="562880515" sldId="673"/>
        </pc:sldMkLst>
      </pc:sldChg>
      <pc:sldChg chg="del">
        <pc:chgData name="Frosch, Michael Thye" userId="eb116a80-0527-44db-8aeb-c2215047d67b" providerId="ADAL" clId="{9D45AD13-3A52-4386-B97C-FD8389B2ED52}" dt="2023-11-01T11:09:06.065" v="1490" actId="47"/>
        <pc:sldMkLst>
          <pc:docMk/>
          <pc:sldMk cId="64841788" sldId="696"/>
        </pc:sldMkLst>
      </pc:sldChg>
      <pc:sldChg chg="del">
        <pc:chgData name="Frosch, Michael Thye" userId="eb116a80-0527-44db-8aeb-c2215047d67b" providerId="ADAL" clId="{9D45AD13-3A52-4386-B97C-FD8389B2ED52}" dt="2023-11-01T11:09:06.065" v="1490" actId="47"/>
        <pc:sldMkLst>
          <pc:docMk/>
          <pc:sldMk cId="951883771" sldId="697"/>
        </pc:sldMkLst>
      </pc:sldChg>
      <pc:sldChg chg="del">
        <pc:chgData name="Frosch, Michael Thye" userId="eb116a80-0527-44db-8aeb-c2215047d67b" providerId="ADAL" clId="{9D45AD13-3A52-4386-B97C-FD8389B2ED52}" dt="2023-11-01T11:09:06.065" v="1490" actId="47"/>
        <pc:sldMkLst>
          <pc:docMk/>
          <pc:sldMk cId="2142690450" sldId="897"/>
        </pc:sldMkLst>
      </pc:sldChg>
      <pc:sldChg chg="del">
        <pc:chgData name="Frosch, Michael Thye" userId="eb116a80-0527-44db-8aeb-c2215047d67b" providerId="ADAL" clId="{9D45AD13-3A52-4386-B97C-FD8389B2ED52}" dt="2023-11-01T11:09:06.065" v="1490" actId="47"/>
        <pc:sldMkLst>
          <pc:docMk/>
          <pc:sldMk cId="1155802358" sldId="918"/>
        </pc:sldMkLst>
      </pc:sldChg>
      <pc:sldChg chg="del">
        <pc:chgData name="Frosch, Michael Thye" userId="eb116a80-0527-44db-8aeb-c2215047d67b" providerId="ADAL" clId="{9D45AD13-3A52-4386-B97C-FD8389B2ED52}" dt="2023-11-01T11:09:06.065" v="1490" actId="47"/>
        <pc:sldMkLst>
          <pc:docMk/>
          <pc:sldMk cId="1415501844" sldId="919"/>
        </pc:sldMkLst>
      </pc:sldChg>
      <pc:sldChg chg="del">
        <pc:chgData name="Frosch, Michael Thye" userId="eb116a80-0527-44db-8aeb-c2215047d67b" providerId="ADAL" clId="{9D45AD13-3A52-4386-B97C-FD8389B2ED52}" dt="2023-11-01T11:09:06.065" v="1490" actId="47"/>
        <pc:sldMkLst>
          <pc:docMk/>
          <pc:sldMk cId="2351481871" sldId="920"/>
        </pc:sldMkLst>
      </pc:sldChg>
      <pc:sldChg chg="del">
        <pc:chgData name="Frosch, Michael Thye" userId="eb116a80-0527-44db-8aeb-c2215047d67b" providerId="ADAL" clId="{9D45AD13-3A52-4386-B97C-FD8389B2ED52}" dt="2023-11-01T11:09:06.065" v="1490" actId="47"/>
        <pc:sldMkLst>
          <pc:docMk/>
          <pc:sldMk cId="2441617617" sldId="921"/>
        </pc:sldMkLst>
      </pc:sldChg>
      <pc:sldChg chg="del">
        <pc:chgData name="Frosch, Michael Thye" userId="eb116a80-0527-44db-8aeb-c2215047d67b" providerId="ADAL" clId="{9D45AD13-3A52-4386-B97C-FD8389B2ED52}" dt="2023-11-01T11:09:06.065" v="1490" actId="47"/>
        <pc:sldMkLst>
          <pc:docMk/>
          <pc:sldMk cId="3346691014" sldId="922"/>
        </pc:sldMkLst>
      </pc:sldChg>
      <pc:sldChg chg="del">
        <pc:chgData name="Frosch, Michael Thye" userId="eb116a80-0527-44db-8aeb-c2215047d67b" providerId="ADAL" clId="{9D45AD13-3A52-4386-B97C-FD8389B2ED52}" dt="2023-11-01T11:09:06.065" v="1490" actId="47"/>
        <pc:sldMkLst>
          <pc:docMk/>
          <pc:sldMk cId="1008716347" sldId="923"/>
        </pc:sldMkLst>
      </pc:sldChg>
      <pc:sldChg chg="del">
        <pc:chgData name="Frosch, Michael Thye" userId="eb116a80-0527-44db-8aeb-c2215047d67b" providerId="ADAL" clId="{9D45AD13-3A52-4386-B97C-FD8389B2ED52}" dt="2023-11-01T11:09:06.065" v="1490" actId="47"/>
        <pc:sldMkLst>
          <pc:docMk/>
          <pc:sldMk cId="2756393403" sldId="924"/>
        </pc:sldMkLst>
      </pc:sldChg>
      <pc:sldChg chg="del">
        <pc:chgData name="Frosch, Michael Thye" userId="eb116a80-0527-44db-8aeb-c2215047d67b" providerId="ADAL" clId="{9D45AD13-3A52-4386-B97C-FD8389B2ED52}" dt="2023-11-01T11:09:06.065" v="1490" actId="47"/>
        <pc:sldMkLst>
          <pc:docMk/>
          <pc:sldMk cId="2494503813" sldId="926"/>
        </pc:sldMkLst>
      </pc:sldChg>
      <pc:sldChg chg="del">
        <pc:chgData name="Frosch, Michael Thye" userId="eb116a80-0527-44db-8aeb-c2215047d67b" providerId="ADAL" clId="{9D45AD13-3A52-4386-B97C-FD8389B2ED52}" dt="2023-11-01T11:09:06.065" v="1490" actId="47"/>
        <pc:sldMkLst>
          <pc:docMk/>
          <pc:sldMk cId="331897697" sldId="930"/>
        </pc:sldMkLst>
      </pc:sldChg>
      <pc:sldChg chg="del">
        <pc:chgData name="Frosch, Michael Thye" userId="eb116a80-0527-44db-8aeb-c2215047d67b" providerId="ADAL" clId="{9D45AD13-3A52-4386-B97C-FD8389B2ED52}" dt="2023-11-01T15:35:39.666" v="7222" actId="47"/>
        <pc:sldMkLst>
          <pc:docMk/>
          <pc:sldMk cId="1753878460" sldId="931"/>
        </pc:sldMkLst>
      </pc:sldChg>
      <pc:sldChg chg="del">
        <pc:chgData name="Frosch, Michael Thye" userId="eb116a80-0527-44db-8aeb-c2215047d67b" providerId="ADAL" clId="{9D45AD13-3A52-4386-B97C-FD8389B2ED52}" dt="2023-11-01T15:35:39.666" v="7222" actId="47"/>
        <pc:sldMkLst>
          <pc:docMk/>
          <pc:sldMk cId="516153446" sldId="932"/>
        </pc:sldMkLst>
      </pc:sldChg>
      <pc:sldChg chg="add del">
        <pc:chgData name="Frosch, Michael Thye" userId="eb116a80-0527-44db-8aeb-c2215047d67b" providerId="ADAL" clId="{9D45AD13-3A52-4386-B97C-FD8389B2ED52}" dt="2023-11-01T15:35:39.666" v="7222" actId="47"/>
        <pc:sldMkLst>
          <pc:docMk/>
          <pc:sldMk cId="1095068824" sldId="933"/>
        </pc:sldMkLst>
      </pc:sldChg>
      <pc:sldChg chg="add del">
        <pc:chgData name="Frosch, Michael Thye" userId="eb116a80-0527-44db-8aeb-c2215047d67b" providerId="ADAL" clId="{9D45AD13-3A52-4386-B97C-FD8389B2ED52}" dt="2023-11-01T10:47:01.142" v="757" actId="47"/>
        <pc:sldMkLst>
          <pc:docMk/>
          <pc:sldMk cId="2298282599" sldId="934"/>
        </pc:sldMkLst>
      </pc:sldChg>
      <pc:sldChg chg="addSp delSp modSp add mod">
        <pc:chgData name="Frosch, Michael Thye" userId="eb116a80-0527-44db-8aeb-c2215047d67b" providerId="ADAL" clId="{9D45AD13-3A52-4386-B97C-FD8389B2ED52}" dt="2023-11-04T08:36:32.974" v="12135" actId="255"/>
        <pc:sldMkLst>
          <pc:docMk/>
          <pc:sldMk cId="3789940839" sldId="935"/>
        </pc:sldMkLst>
        <pc:spChg chg="mod">
          <ac:chgData name="Frosch, Michael Thye" userId="eb116a80-0527-44db-8aeb-c2215047d67b" providerId="ADAL" clId="{9D45AD13-3A52-4386-B97C-FD8389B2ED52}" dt="2023-11-04T08:36:32.974" v="12135" actId="255"/>
          <ac:spMkLst>
            <pc:docMk/>
            <pc:sldMk cId="3789940839" sldId="935"/>
            <ac:spMk id="2" creationId="{00000000-0000-0000-0000-000000000000}"/>
          </ac:spMkLst>
        </pc:spChg>
        <pc:spChg chg="del">
          <ac:chgData name="Frosch, Michael Thye" userId="eb116a80-0527-44db-8aeb-c2215047d67b" providerId="ADAL" clId="{9D45AD13-3A52-4386-B97C-FD8389B2ED52}" dt="2023-11-02T08:10:00.430" v="7758" actId="478"/>
          <ac:spMkLst>
            <pc:docMk/>
            <pc:sldMk cId="3789940839" sldId="935"/>
            <ac:spMk id="3" creationId="{00000000-0000-0000-0000-000000000000}"/>
          </ac:spMkLst>
        </pc:spChg>
        <pc:spChg chg="del">
          <ac:chgData name="Frosch, Michael Thye" userId="eb116a80-0527-44db-8aeb-c2215047d67b" providerId="ADAL" clId="{9D45AD13-3A52-4386-B97C-FD8389B2ED52}" dt="2023-11-02T08:10:44.612" v="7773" actId="478"/>
          <ac:spMkLst>
            <pc:docMk/>
            <pc:sldMk cId="3789940839" sldId="935"/>
            <ac:spMk id="5" creationId="{00000000-0000-0000-0000-000000000000}"/>
          </ac:spMkLst>
        </pc:spChg>
        <pc:spChg chg="add mod">
          <ac:chgData name="Frosch, Michael Thye" userId="eb116a80-0527-44db-8aeb-c2215047d67b" providerId="ADAL" clId="{9D45AD13-3A52-4386-B97C-FD8389B2ED52}" dt="2023-11-02T08:10:30.339" v="7772" actId="20577"/>
          <ac:spMkLst>
            <pc:docMk/>
            <pc:sldMk cId="3789940839" sldId="935"/>
            <ac:spMk id="7" creationId="{8089A49E-D2C4-26CF-9663-64D42001B9A2}"/>
          </ac:spMkLst>
        </pc:spChg>
      </pc:sldChg>
      <pc:sldChg chg="modSp add mod">
        <pc:chgData name="Frosch, Michael Thye" userId="eb116a80-0527-44db-8aeb-c2215047d67b" providerId="ADAL" clId="{9D45AD13-3A52-4386-B97C-FD8389B2ED52}" dt="2023-11-06T14:24:47.350" v="14327" actId="20577"/>
        <pc:sldMkLst>
          <pc:docMk/>
          <pc:sldMk cId="4088662572" sldId="936"/>
        </pc:sldMkLst>
        <pc:spChg chg="mod">
          <ac:chgData name="Frosch, Michael Thye" userId="eb116a80-0527-44db-8aeb-c2215047d67b" providerId="ADAL" clId="{9D45AD13-3A52-4386-B97C-FD8389B2ED52}" dt="2023-11-06T14:24:47.350" v="14327" actId="20577"/>
          <ac:spMkLst>
            <pc:docMk/>
            <pc:sldMk cId="4088662572" sldId="936"/>
            <ac:spMk id="3" creationId="{00000000-0000-0000-0000-000000000000}"/>
          </ac:spMkLst>
        </pc:spChg>
      </pc:sldChg>
      <pc:sldChg chg="addSp delSp modSp add mod addAnim delAnim modAnim">
        <pc:chgData name="Frosch, Michael Thye" userId="eb116a80-0527-44db-8aeb-c2215047d67b" providerId="ADAL" clId="{9D45AD13-3A52-4386-B97C-FD8389B2ED52}" dt="2023-11-04T08:40:07.386" v="12141" actId="478"/>
        <pc:sldMkLst>
          <pc:docMk/>
          <pc:sldMk cId="564171769" sldId="937"/>
        </pc:sldMkLst>
        <pc:spChg chg="add del mod">
          <ac:chgData name="Frosch, Michael Thye" userId="eb116a80-0527-44db-8aeb-c2215047d67b" providerId="ADAL" clId="{9D45AD13-3A52-4386-B97C-FD8389B2ED52}" dt="2023-11-01T13:14:10.637" v="1888" actId="478"/>
          <ac:spMkLst>
            <pc:docMk/>
            <pc:sldMk cId="564171769" sldId="937"/>
            <ac:spMk id="6" creationId="{B8121DA6-ED68-1F8B-786A-52784A3E71F7}"/>
          </ac:spMkLst>
        </pc:spChg>
        <pc:spChg chg="add del mod">
          <ac:chgData name="Frosch, Michael Thye" userId="eb116a80-0527-44db-8aeb-c2215047d67b" providerId="ADAL" clId="{9D45AD13-3A52-4386-B97C-FD8389B2ED52}" dt="2023-11-04T08:40:07.386" v="12141" actId="478"/>
          <ac:spMkLst>
            <pc:docMk/>
            <pc:sldMk cId="564171769" sldId="937"/>
            <ac:spMk id="7" creationId="{2FB30366-2EFD-8347-7C87-2D4962172FAC}"/>
          </ac:spMkLst>
        </pc:spChg>
      </pc:sldChg>
      <pc:sldChg chg="add modAnim">
        <pc:chgData name="Frosch, Michael Thye" userId="eb116a80-0527-44db-8aeb-c2215047d67b" providerId="ADAL" clId="{9D45AD13-3A52-4386-B97C-FD8389B2ED52}" dt="2023-11-01T13:19:29.136" v="2136"/>
        <pc:sldMkLst>
          <pc:docMk/>
          <pc:sldMk cId="1973407150" sldId="938"/>
        </pc:sldMkLst>
      </pc:sldChg>
      <pc:sldChg chg="modSp add mod modAnim">
        <pc:chgData name="Frosch, Michael Thye" userId="eb116a80-0527-44db-8aeb-c2215047d67b" providerId="ADAL" clId="{9D45AD13-3A52-4386-B97C-FD8389B2ED52}" dt="2023-11-05T09:08:43.974" v="13085" actId="6549"/>
        <pc:sldMkLst>
          <pc:docMk/>
          <pc:sldMk cId="2427338491" sldId="939"/>
        </pc:sldMkLst>
        <pc:spChg chg="mod">
          <ac:chgData name="Frosch, Michael Thye" userId="eb116a80-0527-44db-8aeb-c2215047d67b" providerId="ADAL" clId="{9D45AD13-3A52-4386-B97C-FD8389B2ED52}" dt="2023-11-05T09:08:43.974" v="13085" actId="6549"/>
          <ac:spMkLst>
            <pc:docMk/>
            <pc:sldMk cId="2427338491" sldId="939"/>
            <ac:spMk id="2" creationId="{00000000-0000-0000-0000-000000000000}"/>
          </ac:spMkLst>
        </pc:spChg>
        <pc:spChg chg="mod">
          <ac:chgData name="Frosch, Michael Thye" userId="eb116a80-0527-44db-8aeb-c2215047d67b" providerId="ADAL" clId="{9D45AD13-3A52-4386-B97C-FD8389B2ED52}" dt="2023-11-04T08:46:04.443" v="12150" actId="1076"/>
          <ac:spMkLst>
            <pc:docMk/>
            <pc:sldMk cId="2427338491" sldId="939"/>
            <ac:spMk id="3" creationId="{00000000-0000-0000-0000-000000000000}"/>
          </ac:spMkLst>
        </pc:spChg>
      </pc:sldChg>
      <pc:sldChg chg="modSp add mod modAnim">
        <pc:chgData name="Frosch, Michael Thye" userId="eb116a80-0527-44db-8aeb-c2215047d67b" providerId="ADAL" clId="{9D45AD13-3A52-4386-B97C-FD8389B2ED52}" dt="2023-11-08T08:57:54.314" v="14850" actId="27636"/>
        <pc:sldMkLst>
          <pc:docMk/>
          <pc:sldMk cId="3694244480" sldId="940"/>
        </pc:sldMkLst>
        <pc:spChg chg="mod">
          <ac:chgData name="Frosch, Michael Thye" userId="eb116a80-0527-44db-8aeb-c2215047d67b" providerId="ADAL" clId="{9D45AD13-3A52-4386-B97C-FD8389B2ED52}" dt="2023-11-08T08:57:54.314" v="14850" actId="27636"/>
          <ac:spMkLst>
            <pc:docMk/>
            <pc:sldMk cId="3694244480" sldId="940"/>
            <ac:spMk id="3" creationId="{00000000-0000-0000-0000-000000000000}"/>
          </ac:spMkLst>
        </pc:spChg>
      </pc:sldChg>
      <pc:sldChg chg="add del">
        <pc:chgData name="Frosch, Michael Thye" userId="eb116a80-0527-44db-8aeb-c2215047d67b" providerId="ADAL" clId="{9D45AD13-3A52-4386-B97C-FD8389B2ED52}" dt="2023-11-01T13:23:16.357" v="2164" actId="47"/>
        <pc:sldMkLst>
          <pc:docMk/>
          <pc:sldMk cId="3954465584" sldId="941"/>
        </pc:sldMkLst>
      </pc:sldChg>
      <pc:sldChg chg="modSp add mod">
        <pc:chgData name="Frosch, Michael Thye" userId="eb116a80-0527-44db-8aeb-c2215047d67b" providerId="ADAL" clId="{9D45AD13-3A52-4386-B97C-FD8389B2ED52}" dt="2023-11-04T08:51:20.509" v="12279" actId="20577"/>
        <pc:sldMkLst>
          <pc:docMk/>
          <pc:sldMk cId="2105750913" sldId="942"/>
        </pc:sldMkLst>
        <pc:spChg chg="mod">
          <ac:chgData name="Frosch, Michael Thye" userId="eb116a80-0527-44db-8aeb-c2215047d67b" providerId="ADAL" clId="{9D45AD13-3A52-4386-B97C-FD8389B2ED52}" dt="2023-11-04T08:51:20.509" v="12279" actId="20577"/>
          <ac:spMkLst>
            <pc:docMk/>
            <pc:sldMk cId="2105750913" sldId="942"/>
            <ac:spMk id="2" creationId="{00000000-0000-0000-0000-000000000000}"/>
          </ac:spMkLst>
        </pc:spChg>
      </pc:sldChg>
      <pc:sldChg chg="add del">
        <pc:chgData name="Frosch, Michael Thye" userId="eb116a80-0527-44db-8aeb-c2215047d67b" providerId="ADAL" clId="{9D45AD13-3A52-4386-B97C-FD8389B2ED52}" dt="2023-11-01T13:26:50.314" v="2166" actId="47"/>
        <pc:sldMkLst>
          <pc:docMk/>
          <pc:sldMk cId="1573779511" sldId="943"/>
        </pc:sldMkLst>
      </pc:sldChg>
      <pc:sldChg chg="delSp modSp add mod">
        <pc:chgData name="Frosch, Michael Thye" userId="eb116a80-0527-44db-8aeb-c2215047d67b" providerId="ADAL" clId="{9D45AD13-3A52-4386-B97C-FD8389B2ED52}" dt="2023-11-09T10:28:27.371" v="15150" actId="20577"/>
        <pc:sldMkLst>
          <pc:docMk/>
          <pc:sldMk cId="3332050567" sldId="944"/>
        </pc:sldMkLst>
        <pc:spChg chg="mod">
          <ac:chgData name="Frosch, Michael Thye" userId="eb116a80-0527-44db-8aeb-c2215047d67b" providerId="ADAL" clId="{9D45AD13-3A52-4386-B97C-FD8389B2ED52}" dt="2023-11-01T13:39:40.977" v="2360" actId="790"/>
          <ac:spMkLst>
            <pc:docMk/>
            <pc:sldMk cId="3332050567" sldId="944"/>
            <ac:spMk id="2" creationId="{00000000-0000-0000-0000-000000000000}"/>
          </ac:spMkLst>
        </pc:spChg>
        <pc:spChg chg="mod">
          <ac:chgData name="Frosch, Michael Thye" userId="eb116a80-0527-44db-8aeb-c2215047d67b" providerId="ADAL" clId="{9D45AD13-3A52-4386-B97C-FD8389B2ED52}" dt="2023-11-09T10:28:27.371" v="15150" actId="20577"/>
          <ac:spMkLst>
            <pc:docMk/>
            <pc:sldMk cId="3332050567" sldId="944"/>
            <ac:spMk id="3" creationId="{00000000-0000-0000-0000-000000000000}"/>
          </ac:spMkLst>
        </pc:spChg>
        <pc:spChg chg="del">
          <ac:chgData name="Frosch, Michael Thye" userId="eb116a80-0527-44db-8aeb-c2215047d67b" providerId="ADAL" clId="{9D45AD13-3A52-4386-B97C-FD8389B2ED52}" dt="2023-11-01T13:37:25.714" v="2266" actId="478"/>
          <ac:spMkLst>
            <pc:docMk/>
            <pc:sldMk cId="3332050567" sldId="944"/>
            <ac:spMk id="5" creationId="{00000000-0000-0000-0000-000000000000}"/>
          </ac:spMkLst>
        </pc:spChg>
      </pc:sldChg>
      <pc:sldChg chg="delSp modSp add mod">
        <pc:chgData name="Frosch, Michael Thye" userId="eb116a80-0527-44db-8aeb-c2215047d67b" providerId="ADAL" clId="{9D45AD13-3A52-4386-B97C-FD8389B2ED52}" dt="2023-11-04T09:24:39.372" v="12831" actId="478"/>
        <pc:sldMkLst>
          <pc:docMk/>
          <pc:sldMk cId="1268738594" sldId="945"/>
        </pc:sldMkLst>
        <pc:spChg chg="mod">
          <ac:chgData name="Frosch, Michael Thye" userId="eb116a80-0527-44db-8aeb-c2215047d67b" providerId="ADAL" clId="{9D45AD13-3A52-4386-B97C-FD8389B2ED52}" dt="2023-11-02T10:25:50.594" v="11288" actId="790"/>
          <ac:spMkLst>
            <pc:docMk/>
            <pc:sldMk cId="1268738594" sldId="945"/>
            <ac:spMk id="2" creationId="{00000000-0000-0000-0000-000000000000}"/>
          </ac:spMkLst>
        </pc:spChg>
        <pc:spChg chg="del">
          <ac:chgData name="Frosch, Michael Thye" userId="eb116a80-0527-44db-8aeb-c2215047d67b" providerId="ADAL" clId="{9D45AD13-3A52-4386-B97C-FD8389B2ED52}" dt="2023-11-04T09:24:39.372" v="12831" actId="478"/>
          <ac:spMkLst>
            <pc:docMk/>
            <pc:sldMk cId="1268738594" sldId="945"/>
            <ac:spMk id="5" creationId="{00000000-0000-0000-0000-000000000000}"/>
          </ac:spMkLst>
        </pc:spChg>
      </pc:sldChg>
      <pc:sldChg chg="add del">
        <pc:chgData name="Frosch, Michael Thye" userId="eb116a80-0527-44db-8aeb-c2215047d67b" providerId="ADAL" clId="{9D45AD13-3A52-4386-B97C-FD8389B2ED52}" dt="2023-11-01T15:35:39.666" v="7222" actId="47"/>
        <pc:sldMkLst>
          <pc:docMk/>
          <pc:sldMk cId="3971119688" sldId="946"/>
        </pc:sldMkLst>
      </pc:sldChg>
      <pc:sldChg chg="add del">
        <pc:chgData name="Frosch, Michael Thye" userId="eb116a80-0527-44db-8aeb-c2215047d67b" providerId="ADAL" clId="{9D45AD13-3A52-4386-B97C-FD8389B2ED52}" dt="2023-11-01T15:35:39.666" v="7222" actId="47"/>
        <pc:sldMkLst>
          <pc:docMk/>
          <pc:sldMk cId="3967583014" sldId="947"/>
        </pc:sldMkLst>
      </pc:sldChg>
      <pc:sldChg chg="add del">
        <pc:chgData name="Frosch, Michael Thye" userId="eb116a80-0527-44db-8aeb-c2215047d67b" providerId="ADAL" clId="{9D45AD13-3A52-4386-B97C-FD8389B2ED52}" dt="2023-11-01T15:35:39.666" v="7222" actId="47"/>
        <pc:sldMkLst>
          <pc:docMk/>
          <pc:sldMk cId="1946215753" sldId="948"/>
        </pc:sldMkLst>
      </pc:sldChg>
      <pc:sldChg chg="add del">
        <pc:chgData name="Frosch, Michael Thye" userId="eb116a80-0527-44db-8aeb-c2215047d67b" providerId="ADAL" clId="{9D45AD13-3A52-4386-B97C-FD8389B2ED52}" dt="2023-11-01T15:35:39.666" v="7222" actId="47"/>
        <pc:sldMkLst>
          <pc:docMk/>
          <pc:sldMk cId="1815333912" sldId="949"/>
        </pc:sldMkLst>
      </pc:sldChg>
      <pc:sldChg chg="modSp add del ord">
        <pc:chgData name="Frosch, Michael Thye" userId="eb116a80-0527-44db-8aeb-c2215047d67b" providerId="ADAL" clId="{9D45AD13-3A52-4386-B97C-FD8389B2ED52}" dt="2023-11-01T15:35:19.037" v="7221" actId="47"/>
        <pc:sldMkLst>
          <pc:docMk/>
          <pc:sldMk cId="1275058386" sldId="950"/>
        </pc:sldMkLst>
        <pc:spChg chg="mod">
          <ac:chgData name="Frosch, Michael Thye" userId="eb116a80-0527-44db-8aeb-c2215047d67b" providerId="ADAL" clId="{9D45AD13-3A52-4386-B97C-FD8389B2ED52}" dt="2023-11-01T15:35:05.789" v="7220" actId="33524"/>
          <ac:spMkLst>
            <pc:docMk/>
            <pc:sldMk cId="1275058386" sldId="950"/>
            <ac:spMk id="57" creationId="{22FD3085-EA7F-2DEA-D409-FAD1DAFFF9ED}"/>
          </ac:spMkLst>
        </pc:spChg>
      </pc:sldChg>
      <pc:sldChg chg="add del">
        <pc:chgData name="Frosch, Michael Thye" userId="eb116a80-0527-44db-8aeb-c2215047d67b" providerId="ADAL" clId="{9D45AD13-3A52-4386-B97C-FD8389B2ED52}" dt="2023-11-01T13:23:57.413" v="2165" actId="47"/>
        <pc:sldMkLst>
          <pc:docMk/>
          <pc:sldMk cId="2925159790" sldId="951"/>
        </pc:sldMkLst>
      </pc:sldChg>
      <pc:sldChg chg="delSp modSp add mod">
        <pc:chgData name="Frosch, Michael Thye" userId="eb116a80-0527-44db-8aeb-c2215047d67b" providerId="ADAL" clId="{9D45AD13-3A52-4386-B97C-FD8389B2ED52}" dt="2023-11-04T08:24:47.315" v="12052" actId="20577"/>
        <pc:sldMkLst>
          <pc:docMk/>
          <pc:sldMk cId="537161676" sldId="952"/>
        </pc:sldMkLst>
        <pc:spChg chg="del">
          <ac:chgData name="Frosch, Michael Thye" userId="eb116a80-0527-44db-8aeb-c2215047d67b" providerId="ADAL" clId="{9D45AD13-3A52-4386-B97C-FD8389B2ED52}" dt="2023-11-02T07:55:32.197" v="7644" actId="478"/>
          <ac:spMkLst>
            <pc:docMk/>
            <pc:sldMk cId="537161676" sldId="952"/>
            <ac:spMk id="4" creationId="{045BA321-B1A6-CF1D-5D49-496D2B70BD8F}"/>
          </ac:spMkLst>
        </pc:spChg>
        <pc:spChg chg="mod">
          <ac:chgData name="Frosch, Michael Thye" userId="eb116a80-0527-44db-8aeb-c2215047d67b" providerId="ADAL" clId="{9D45AD13-3A52-4386-B97C-FD8389B2ED52}" dt="2023-11-04T08:24:47.315" v="12052" actId="20577"/>
          <ac:spMkLst>
            <pc:docMk/>
            <pc:sldMk cId="537161676" sldId="952"/>
            <ac:spMk id="7" creationId="{8F24C399-D486-1E6C-91AF-5A69D9B1041B}"/>
          </ac:spMkLst>
        </pc:spChg>
      </pc:sldChg>
      <pc:sldChg chg="add del">
        <pc:chgData name="Frosch, Michael Thye" userId="eb116a80-0527-44db-8aeb-c2215047d67b" providerId="ADAL" clId="{9D45AD13-3A52-4386-B97C-FD8389B2ED52}" dt="2023-11-01T10:45:51.048" v="671" actId="47"/>
        <pc:sldMkLst>
          <pc:docMk/>
          <pc:sldMk cId="2800188092" sldId="953"/>
        </pc:sldMkLst>
      </pc:sldChg>
      <pc:sldChg chg="add del">
        <pc:chgData name="Frosch, Michael Thye" userId="eb116a80-0527-44db-8aeb-c2215047d67b" providerId="ADAL" clId="{9D45AD13-3A52-4386-B97C-FD8389B2ED52}" dt="2023-11-02T07:40:17.400" v="7642" actId="2696"/>
        <pc:sldMkLst>
          <pc:docMk/>
          <pc:sldMk cId="149500134" sldId="954"/>
        </pc:sldMkLst>
      </pc:sldChg>
      <pc:sldChg chg="addSp delSp modSp add del mod modAnim">
        <pc:chgData name="Frosch, Michael Thye" userId="eb116a80-0527-44db-8aeb-c2215047d67b" providerId="ADAL" clId="{9D45AD13-3A52-4386-B97C-FD8389B2ED52}" dt="2023-11-02T07:40:17.400" v="7642" actId="2696"/>
        <pc:sldMkLst>
          <pc:docMk/>
          <pc:sldMk cId="1340138966" sldId="955"/>
        </pc:sldMkLst>
        <pc:spChg chg="mod">
          <ac:chgData name="Frosch, Michael Thye" userId="eb116a80-0527-44db-8aeb-c2215047d67b" providerId="ADAL" clId="{9D45AD13-3A52-4386-B97C-FD8389B2ED52}" dt="2023-11-01T10:38:23.499" v="451" actId="14100"/>
          <ac:spMkLst>
            <pc:docMk/>
            <pc:sldMk cId="1340138966" sldId="955"/>
            <ac:spMk id="3" creationId="{00000000-0000-0000-0000-000000000000}"/>
          </ac:spMkLst>
        </pc:spChg>
        <pc:spChg chg="del">
          <ac:chgData name="Frosch, Michael Thye" userId="eb116a80-0527-44db-8aeb-c2215047d67b" providerId="ADAL" clId="{9D45AD13-3A52-4386-B97C-FD8389B2ED52}" dt="2023-11-01T10:47:50.503" v="762" actId="478"/>
          <ac:spMkLst>
            <pc:docMk/>
            <pc:sldMk cId="1340138966" sldId="955"/>
            <ac:spMk id="4" creationId="{A1F7BEC4-6104-77DD-6C0A-1FDDF33A7CCA}"/>
          </ac:spMkLst>
        </pc:spChg>
        <pc:spChg chg="add mod">
          <ac:chgData name="Frosch, Michael Thye" userId="eb116a80-0527-44db-8aeb-c2215047d67b" providerId="ADAL" clId="{9D45AD13-3A52-4386-B97C-FD8389B2ED52}" dt="2023-11-01T10:41:01.719" v="526" actId="14100"/>
          <ac:spMkLst>
            <pc:docMk/>
            <pc:sldMk cId="1340138966" sldId="955"/>
            <ac:spMk id="6" creationId="{20DF2CCF-90CA-035C-3AD3-F962429BE61A}"/>
          </ac:spMkLst>
        </pc:spChg>
        <pc:spChg chg="add mod">
          <ac:chgData name="Frosch, Michael Thye" userId="eb116a80-0527-44db-8aeb-c2215047d67b" providerId="ADAL" clId="{9D45AD13-3A52-4386-B97C-FD8389B2ED52}" dt="2023-11-01T10:45:33.791" v="669" actId="5793"/>
          <ac:spMkLst>
            <pc:docMk/>
            <pc:sldMk cId="1340138966" sldId="955"/>
            <ac:spMk id="7" creationId="{BA1D31F2-C63B-8AC2-E5DA-9096882ECA3C}"/>
          </ac:spMkLst>
        </pc:spChg>
        <pc:spChg chg="add mod">
          <ac:chgData name="Frosch, Michael Thye" userId="eb116a80-0527-44db-8aeb-c2215047d67b" providerId="ADAL" clId="{9D45AD13-3A52-4386-B97C-FD8389B2ED52}" dt="2023-11-01T10:45:08.505" v="666" actId="313"/>
          <ac:spMkLst>
            <pc:docMk/>
            <pc:sldMk cId="1340138966" sldId="955"/>
            <ac:spMk id="8" creationId="{54296C76-428D-2D38-C913-8A723A7839D9}"/>
          </ac:spMkLst>
        </pc:spChg>
        <pc:spChg chg="add mod">
          <ac:chgData name="Frosch, Michael Thye" userId="eb116a80-0527-44db-8aeb-c2215047d67b" providerId="ADAL" clId="{9D45AD13-3A52-4386-B97C-FD8389B2ED52}" dt="2023-11-01T10:45:43.206" v="670" actId="108"/>
          <ac:spMkLst>
            <pc:docMk/>
            <pc:sldMk cId="1340138966" sldId="955"/>
            <ac:spMk id="9" creationId="{CC7A1BD2-FA32-DFF6-0F0C-DFC34F31380E}"/>
          </ac:spMkLst>
        </pc:spChg>
      </pc:sldChg>
      <pc:sldChg chg="delSp modSp add mod">
        <pc:chgData name="Frosch, Michael Thye" userId="eb116a80-0527-44db-8aeb-c2215047d67b" providerId="ADAL" clId="{9D45AD13-3A52-4386-B97C-FD8389B2ED52}" dt="2023-11-04T08:23:22.197" v="12044" actId="478"/>
        <pc:sldMkLst>
          <pc:docMk/>
          <pc:sldMk cId="249895397" sldId="956"/>
        </pc:sldMkLst>
        <pc:spChg chg="del">
          <ac:chgData name="Frosch, Michael Thye" userId="eb116a80-0527-44db-8aeb-c2215047d67b" providerId="ADAL" clId="{9D45AD13-3A52-4386-B97C-FD8389B2ED52}" dt="2023-11-04T08:23:22.197" v="12044" actId="478"/>
          <ac:spMkLst>
            <pc:docMk/>
            <pc:sldMk cId="249895397" sldId="956"/>
            <ac:spMk id="4" creationId="{045BA321-B1A6-CF1D-5D49-496D2B70BD8F}"/>
          </ac:spMkLst>
        </pc:spChg>
        <pc:spChg chg="mod">
          <ac:chgData name="Frosch, Michael Thye" userId="eb116a80-0527-44db-8aeb-c2215047d67b" providerId="ADAL" clId="{9D45AD13-3A52-4386-B97C-FD8389B2ED52}" dt="2023-11-02T07:55:17.619" v="7643" actId="6549"/>
          <ac:spMkLst>
            <pc:docMk/>
            <pc:sldMk cId="249895397" sldId="956"/>
            <ac:spMk id="7" creationId="{8F24C399-D486-1E6C-91AF-5A69D9B1041B}"/>
          </ac:spMkLst>
        </pc:spChg>
      </pc:sldChg>
      <pc:sldChg chg="delSp modSp add mod modAnim">
        <pc:chgData name="Frosch, Michael Thye" userId="eb116a80-0527-44db-8aeb-c2215047d67b" providerId="ADAL" clId="{9D45AD13-3A52-4386-B97C-FD8389B2ED52}" dt="2023-11-11T08:14:19.624" v="15276" actId="6549"/>
        <pc:sldMkLst>
          <pc:docMk/>
          <pc:sldMk cId="1561406321" sldId="957"/>
        </pc:sldMkLst>
        <pc:spChg chg="mod">
          <ac:chgData name="Frosch, Michael Thye" userId="eb116a80-0527-44db-8aeb-c2215047d67b" providerId="ADAL" clId="{9D45AD13-3A52-4386-B97C-FD8389B2ED52}" dt="2023-11-02T08:03:52.247" v="7693" actId="6549"/>
          <ac:spMkLst>
            <pc:docMk/>
            <pc:sldMk cId="1561406321" sldId="957"/>
            <ac:spMk id="2" creationId="{00000000-0000-0000-0000-000000000000}"/>
          </ac:spMkLst>
        </pc:spChg>
        <pc:spChg chg="mod">
          <ac:chgData name="Frosch, Michael Thye" userId="eb116a80-0527-44db-8aeb-c2215047d67b" providerId="ADAL" clId="{9D45AD13-3A52-4386-B97C-FD8389B2ED52}" dt="2023-11-11T08:14:19.624" v="15276" actId="6549"/>
          <ac:spMkLst>
            <pc:docMk/>
            <pc:sldMk cId="1561406321" sldId="957"/>
            <ac:spMk id="3" creationId="{00000000-0000-0000-0000-000000000000}"/>
          </ac:spMkLst>
        </pc:spChg>
        <pc:spChg chg="del">
          <ac:chgData name="Frosch, Michael Thye" userId="eb116a80-0527-44db-8aeb-c2215047d67b" providerId="ADAL" clId="{9D45AD13-3A52-4386-B97C-FD8389B2ED52}" dt="2023-11-01T11:07:54.800" v="1486" actId="478"/>
          <ac:spMkLst>
            <pc:docMk/>
            <pc:sldMk cId="1561406321" sldId="957"/>
            <ac:spMk id="4" creationId="{AA481FE6-AD97-05A8-D9B4-8A6BE46D4287}"/>
          </ac:spMkLst>
        </pc:spChg>
      </pc:sldChg>
      <pc:sldChg chg="addSp delSp modSp add del mod delAnim modAnim">
        <pc:chgData name="Frosch, Michael Thye" userId="eb116a80-0527-44db-8aeb-c2215047d67b" providerId="ADAL" clId="{9D45AD13-3A52-4386-B97C-FD8389B2ED52}" dt="2023-11-06T14:21:11.623" v="14317" actId="20577"/>
        <pc:sldMkLst>
          <pc:docMk/>
          <pc:sldMk cId="4109947972" sldId="1373"/>
        </pc:sldMkLst>
        <pc:spChg chg="add mod">
          <ac:chgData name="Frosch, Michael Thye" userId="eb116a80-0527-44db-8aeb-c2215047d67b" providerId="ADAL" clId="{9D45AD13-3A52-4386-B97C-FD8389B2ED52}" dt="2023-11-05T09:02:07.421" v="13083" actId="20577"/>
          <ac:spMkLst>
            <pc:docMk/>
            <pc:sldMk cId="4109947972" sldId="1373"/>
            <ac:spMk id="2" creationId="{375D522B-0590-416B-3BBB-B0315B97FBDA}"/>
          </ac:spMkLst>
        </pc:spChg>
        <pc:spChg chg="mod">
          <ac:chgData name="Frosch, Michael Thye" userId="eb116a80-0527-44db-8aeb-c2215047d67b" providerId="ADAL" clId="{9D45AD13-3A52-4386-B97C-FD8389B2ED52}" dt="2023-11-01T11:37:50.683" v="1767" actId="20577"/>
          <ac:spMkLst>
            <pc:docMk/>
            <pc:sldMk cId="4109947972" sldId="1373"/>
            <ac:spMk id="4" creationId="{08A33E85-3E19-76E6-6DD7-56FF97107800}"/>
          </ac:spMkLst>
        </pc:spChg>
        <pc:spChg chg="mod">
          <ac:chgData name="Frosch, Michael Thye" userId="eb116a80-0527-44db-8aeb-c2215047d67b" providerId="ADAL" clId="{9D45AD13-3A52-4386-B97C-FD8389B2ED52}" dt="2023-11-01T11:32:38.795" v="1676"/>
          <ac:spMkLst>
            <pc:docMk/>
            <pc:sldMk cId="4109947972" sldId="1373"/>
            <ac:spMk id="5" creationId="{BC0FC6EE-7828-4DD2-8545-3C79C34B9A66}"/>
          </ac:spMkLst>
        </pc:spChg>
        <pc:spChg chg="mod">
          <ac:chgData name="Frosch, Michael Thye" userId="eb116a80-0527-44db-8aeb-c2215047d67b" providerId="ADAL" clId="{9D45AD13-3A52-4386-B97C-FD8389B2ED52}" dt="2023-11-01T11:33:51.627" v="1689"/>
          <ac:spMkLst>
            <pc:docMk/>
            <pc:sldMk cId="4109947972" sldId="1373"/>
            <ac:spMk id="7" creationId="{ADA83121-DC97-7663-7D88-1CD7DC6FFB65}"/>
          </ac:spMkLst>
        </pc:spChg>
        <pc:spChg chg="mod">
          <ac:chgData name="Frosch, Michael Thye" userId="eb116a80-0527-44db-8aeb-c2215047d67b" providerId="ADAL" clId="{9D45AD13-3A52-4386-B97C-FD8389B2ED52}" dt="2023-11-01T11:33:51.627" v="1689"/>
          <ac:spMkLst>
            <pc:docMk/>
            <pc:sldMk cId="4109947972" sldId="1373"/>
            <ac:spMk id="8" creationId="{E89689D5-80BA-3BFE-FD13-3C1683F1C28E}"/>
          </ac:spMkLst>
        </pc:spChg>
        <pc:spChg chg="mod">
          <ac:chgData name="Frosch, Michael Thye" userId="eb116a80-0527-44db-8aeb-c2215047d67b" providerId="ADAL" clId="{9D45AD13-3A52-4386-B97C-FD8389B2ED52}" dt="2023-11-01T11:34:08.697" v="1691"/>
          <ac:spMkLst>
            <pc:docMk/>
            <pc:sldMk cId="4109947972" sldId="1373"/>
            <ac:spMk id="10" creationId="{747A1BBC-5B9D-4DBA-7687-63B85F6D8F1E}"/>
          </ac:spMkLst>
        </pc:spChg>
        <pc:spChg chg="mod">
          <ac:chgData name="Frosch, Michael Thye" userId="eb116a80-0527-44db-8aeb-c2215047d67b" providerId="ADAL" clId="{9D45AD13-3A52-4386-B97C-FD8389B2ED52}" dt="2023-11-01T11:34:08.697" v="1691"/>
          <ac:spMkLst>
            <pc:docMk/>
            <pc:sldMk cId="4109947972" sldId="1373"/>
            <ac:spMk id="11" creationId="{14471D6A-01AE-C3BB-3193-095ADEAD048D}"/>
          </ac:spMkLst>
        </pc:spChg>
        <pc:spChg chg="mod">
          <ac:chgData name="Frosch, Michael Thye" userId="eb116a80-0527-44db-8aeb-c2215047d67b" providerId="ADAL" clId="{9D45AD13-3A52-4386-B97C-FD8389B2ED52}" dt="2023-11-01T11:34:42.715" v="1698"/>
          <ac:spMkLst>
            <pc:docMk/>
            <pc:sldMk cId="4109947972" sldId="1373"/>
            <ac:spMk id="13" creationId="{11154617-B39B-A579-2F86-BC5B294C23A1}"/>
          </ac:spMkLst>
        </pc:spChg>
        <pc:spChg chg="mod">
          <ac:chgData name="Frosch, Michael Thye" userId="eb116a80-0527-44db-8aeb-c2215047d67b" providerId="ADAL" clId="{9D45AD13-3A52-4386-B97C-FD8389B2ED52}" dt="2023-11-01T11:34:42.715" v="1698"/>
          <ac:spMkLst>
            <pc:docMk/>
            <pc:sldMk cId="4109947972" sldId="1373"/>
            <ac:spMk id="14" creationId="{0ACA84D6-A0D2-59B6-B87D-C73EE2D0D6DB}"/>
          </ac:spMkLst>
        </pc:spChg>
        <pc:spChg chg="mod">
          <ac:chgData name="Frosch, Michael Thye" userId="eb116a80-0527-44db-8aeb-c2215047d67b" providerId="ADAL" clId="{9D45AD13-3A52-4386-B97C-FD8389B2ED52}" dt="2023-11-01T11:34:51.451" v="1701"/>
          <ac:spMkLst>
            <pc:docMk/>
            <pc:sldMk cId="4109947972" sldId="1373"/>
            <ac:spMk id="16" creationId="{2998E68E-46A9-15ED-86F0-F646CA6D8A81}"/>
          </ac:spMkLst>
        </pc:spChg>
        <pc:spChg chg="mod">
          <ac:chgData name="Frosch, Michael Thye" userId="eb116a80-0527-44db-8aeb-c2215047d67b" providerId="ADAL" clId="{9D45AD13-3A52-4386-B97C-FD8389B2ED52}" dt="2023-11-01T11:34:51.451" v="1701"/>
          <ac:spMkLst>
            <pc:docMk/>
            <pc:sldMk cId="4109947972" sldId="1373"/>
            <ac:spMk id="17" creationId="{381F8ACE-F18D-3428-F784-15F9E98773BF}"/>
          </ac:spMkLst>
        </pc:spChg>
        <pc:spChg chg="mod">
          <ac:chgData name="Frosch, Michael Thye" userId="eb116a80-0527-44db-8aeb-c2215047d67b" providerId="ADAL" clId="{9D45AD13-3A52-4386-B97C-FD8389B2ED52}" dt="2023-11-01T11:34:57.099" v="1703"/>
          <ac:spMkLst>
            <pc:docMk/>
            <pc:sldMk cId="4109947972" sldId="1373"/>
            <ac:spMk id="19" creationId="{A7B99093-2D1C-3A65-4CB7-5995B2575EED}"/>
          </ac:spMkLst>
        </pc:spChg>
        <pc:spChg chg="mod">
          <ac:chgData name="Frosch, Michael Thye" userId="eb116a80-0527-44db-8aeb-c2215047d67b" providerId="ADAL" clId="{9D45AD13-3A52-4386-B97C-FD8389B2ED52}" dt="2023-11-01T11:34:57.099" v="1703"/>
          <ac:spMkLst>
            <pc:docMk/>
            <pc:sldMk cId="4109947972" sldId="1373"/>
            <ac:spMk id="20" creationId="{A8E75583-6C0D-658C-24DC-1C6FDEEAD0FC}"/>
          </ac:spMkLst>
        </pc:spChg>
        <pc:spChg chg="add mod">
          <ac:chgData name="Frosch, Michael Thye" userId="eb116a80-0527-44db-8aeb-c2215047d67b" providerId="ADAL" clId="{9D45AD13-3A52-4386-B97C-FD8389B2ED52}" dt="2023-11-01T11:35:20.337" v="1708" actId="1076"/>
          <ac:spMkLst>
            <pc:docMk/>
            <pc:sldMk cId="4109947972" sldId="1373"/>
            <ac:spMk id="21" creationId="{8D6FAFA8-5EAA-00ED-374E-665F5414A845}"/>
          </ac:spMkLst>
        </pc:spChg>
        <pc:spChg chg="add mod">
          <ac:chgData name="Frosch, Michael Thye" userId="eb116a80-0527-44db-8aeb-c2215047d67b" providerId="ADAL" clId="{9D45AD13-3A52-4386-B97C-FD8389B2ED52}" dt="2023-11-01T11:35:20.337" v="1708" actId="1076"/>
          <ac:spMkLst>
            <pc:docMk/>
            <pc:sldMk cId="4109947972" sldId="1373"/>
            <ac:spMk id="22" creationId="{8A9BE8A0-96AE-8EA8-3305-1B7350E69C74}"/>
          </ac:spMkLst>
        </pc:spChg>
        <pc:spChg chg="add del mod">
          <ac:chgData name="Frosch, Michael Thye" userId="eb116a80-0527-44db-8aeb-c2215047d67b" providerId="ADAL" clId="{9D45AD13-3A52-4386-B97C-FD8389B2ED52}" dt="2023-11-01T11:36:41.623" v="1717" actId="478"/>
          <ac:spMkLst>
            <pc:docMk/>
            <pc:sldMk cId="4109947972" sldId="1373"/>
            <ac:spMk id="23" creationId="{EA66C15A-67FC-6CA6-545D-9F4D220B3305}"/>
          </ac:spMkLst>
        </pc:spChg>
        <pc:spChg chg="mod topLvl">
          <ac:chgData name="Frosch, Michael Thye" userId="eb116a80-0527-44db-8aeb-c2215047d67b" providerId="ADAL" clId="{9D45AD13-3A52-4386-B97C-FD8389B2ED52}" dt="2023-11-01T13:05:57.151" v="1825" actId="20577"/>
          <ac:spMkLst>
            <pc:docMk/>
            <pc:sldMk cId="4109947972" sldId="1373"/>
            <ac:spMk id="25" creationId="{E03D982C-FC19-F021-4220-73700AAEC0F4}"/>
          </ac:spMkLst>
        </pc:spChg>
        <pc:spChg chg="del mod topLvl">
          <ac:chgData name="Frosch, Michael Thye" userId="eb116a80-0527-44db-8aeb-c2215047d67b" providerId="ADAL" clId="{9D45AD13-3A52-4386-B97C-FD8389B2ED52}" dt="2023-11-01T11:38:09.675" v="1770" actId="478"/>
          <ac:spMkLst>
            <pc:docMk/>
            <pc:sldMk cId="4109947972" sldId="1373"/>
            <ac:spMk id="26" creationId="{1FE19F09-5F40-D64B-04A1-295A24294E3D}"/>
          </ac:spMkLst>
        </pc:spChg>
        <pc:spChg chg="mod">
          <ac:chgData name="Frosch, Michael Thye" userId="eb116a80-0527-44db-8aeb-c2215047d67b" providerId="ADAL" clId="{9D45AD13-3A52-4386-B97C-FD8389B2ED52}" dt="2023-11-01T11:38:42.693" v="1789"/>
          <ac:spMkLst>
            <pc:docMk/>
            <pc:sldMk cId="4109947972" sldId="1373"/>
            <ac:spMk id="29" creationId="{66B1D5FF-B2DE-2E48-2548-EAE6968CA20B}"/>
          </ac:spMkLst>
        </pc:spChg>
        <pc:spChg chg="mod">
          <ac:chgData name="Frosch, Michael Thye" userId="eb116a80-0527-44db-8aeb-c2215047d67b" providerId="ADAL" clId="{9D45AD13-3A52-4386-B97C-FD8389B2ED52}" dt="2023-11-01T11:38:42.693" v="1789"/>
          <ac:spMkLst>
            <pc:docMk/>
            <pc:sldMk cId="4109947972" sldId="1373"/>
            <ac:spMk id="31" creationId="{25D25D4E-2C40-6D79-C4BA-73163BD65F63}"/>
          </ac:spMkLst>
        </pc:spChg>
        <pc:spChg chg="add del mod">
          <ac:chgData name="Frosch, Michael Thye" userId="eb116a80-0527-44db-8aeb-c2215047d67b" providerId="ADAL" clId="{9D45AD13-3A52-4386-B97C-FD8389B2ED52}" dt="2023-11-01T11:38:45.483" v="1790"/>
          <ac:spMkLst>
            <pc:docMk/>
            <pc:sldMk cId="4109947972" sldId="1373"/>
            <ac:spMk id="32" creationId="{047AA7A8-1569-BC10-F92C-CEEE58A7B1B4}"/>
          </ac:spMkLst>
        </pc:spChg>
        <pc:spChg chg="add del mod">
          <ac:chgData name="Frosch, Michael Thye" userId="eb116a80-0527-44db-8aeb-c2215047d67b" providerId="ADAL" clId="{9D45AD13-3A52-4386-B97C-FD8389B2ED52}" dt="2023-11-01T11:38:45.483" v="1790"/>
          <ac:spMkLst>
            <pc:docMk/>
            <pc:sldMk cId="4109947972" sldId="1373"/>
            <ac:spMk id="33" creationId="{C544E036-E28F-CD89-E329-DBE6BFE76C74}"/>
          </ac:spMkLst>
        </pc:spChg>
        <pc:spChg chg="mod">
          <ac:chgData name="Frosch, Michael Thye" userId="eb116a80-0527-44db-8aeb-c2215047d67b" providerId="ADAL" clId="{9D45AD13-3A52-4386-B97C-FD8389B2ED52}" dt="2023-11-01T11:38:48.005" v="1791"/>
          <ac:spMkLst>
            <pc:docMk/>
            <pc:sldMk cId="4109947972" sldId="1373"/>
            <ac:spMk id="35" creationId="{AA9C8D3F-5D94-0535-2A59-AED53F86DC84}"/>
          </ac:spMkLst>
        </pc:spChg>
        <pc:spChg chg="mod">
          <ac:chgData name="Frosch, Michael Thye" userId="eb116a80-0527-44db-8aeb-c2215047d67b" providerId="ADAL" clId="{9D45AD13-3A52-4386-B97C-FD8389B2ED52}" dt="2023-11-01T11:38:48.005" v="1791"/>
          <ac:spMkLst>
            <pc:docMk/>
            <pc:sldMk cId="4109947972" sldId="1373"/>
            <ac:spMk id="36" creationId="{7827FB85-393F-1373-0D5B-1B3B7FA73DF6}"/>
          </ac:spMkLst>
        </pc:spChg>
        <pc:spChg chg="add mod">
          <ac:chgData name="Frosch, Michael Thye" userId="eb116a80-0527-44db-8aeb-c2215047d67b" providerId="ADAL" clId="{9D45AD13-3A52-4386-B97C-FD8389B2ED52}" dt="2023-11-01T11:38:53.127" v="1792" actId="1076"/>
          <ac:spMkLst>
            <pc:docMk/>
            <pc:sldMk cId="4109947972" sldId="1373"/>
            <ac:spMk id="37" creationId="{C859826E-0044-F7B1-E6B6-AD799D817701}"/>
          </ac:spMkLst>
        </pc:spChg>
        <pc:spChg chg="add mod">
          <ac:chgData name="Frosch, Michael Thye" userId="eb116a80-0527-44db-8aeb-c2215047d67b" providerId="ADAL" clId="{9D45AD13-3A52-4386-B97C-FD8389B2ED52}" dt="2023-11-01T11:38:53.127" v="1792" actId="1076"/>
          <ac:spMkLst>
            <pc:docMk/>
            <pc:sldMk cId="4109947972" sldId="1373"/>
            <ac:spMk id="38" creationId="{1A41A889-966A-F7B8-0C98-2F3531BE04A6}"/>
          </ac:spMkLst>
        </pc:spChg>
        <pc:spChg chg="mod">
          <ac:chgData name="Frosch, Michael Thye" userId="eb116a80-0527-44db-8aeb-c2215047d67b" providerId="ADAL" clId="{9D45AD13-3A52-4386-B97C-FD8389B2ED52}" dt="2023-11-01T11:28:36.191" v="1590" actId="14100"/>
          <ac:spMkLst>
            <pc:docMk/>
            <pc:sldMk cId="4109947972" sldId="1373"/>
            <ac:spMk id="52" creationId="{F86D4A8A-BB74-4EB4-B263-6AB216AC6687}"/>
          </ac:spMkLst>
        </pc:spChg>
        <pc:spChg chg="mod">
          <ac:chgData name="Frosch, Michael Thye" userId="eb116a80-0527-44db-8aeb-c2215047d67b" providerId="ADAL" clId="{9D45AD13-3A52-4386-B97C-FD8389B2ED52}" dt="2023-11-06T14:21:11.623" v="14317" actId="20577"/>
          <ac:spMkLst>
            <pc:docMk/>
            <pc:sldMk cId="4109947972" sldId="1373"/>
            <ac:spMk id="53" creationId="{D0B835D0-13AF-41DA-A6D0-860135A4E034}"/>
          </ac:spMkLst>
        </pc:spChg>
        <pc:spChg chg="del mod topLvl">
          <ac:chgData name="Frosch, Michael Thye" userId="eb116a80-0527-44db-8aeb-c2215047d67b" providerId="ADAL" clId="{9D45AD13-3A52-4386-B97C-FD8389B2ED52}" dt="2023-11-01T11:26:47.120" v="1563" actId="478"/>
          <ac:spMkLst>
            <pc:docMk/>
            <pc:sldMk cId="4109947972" sldId="1373"/>
            <ac:spMk id="55" creationId="{CE7098D7-A1CE-4822-8974-9F161467209C}"/>
          </ac:spMkLst>
        </pc:spChg>
        <pc:spChg chg="del topLvl">
          <ac:chgData name="Frosch, Michael Thye" userId="eb116a80-0527-44db-8aeb-c2215047d67b" providerId="ADAL" clId="{9D45AD13-3A52-4386-B97C-FD8389B2ED52}" dt="2023-11-01T11:26:48.542" v="1564" actId="478"/>
          <ac:spMkLst>
            <pc:docMk/>
            <pc:sldMk cId="4109947972" sldId="1373"/>
            <ac:spMk id="56" creationId="{4D409783-5ABE-4FE6-B54B-62F399ABDE60}"/>
          </ac:spMkLst>
        </pc:spChg>
        <pc:spChg chg="mod">
          <ac:chgData name="Frosch, Michael Thye" userId="eb116a80-0527-44db-8aeb-c2215047d67b" providerId="ADAL" clId="{9D45AD13-3A52-4386-B97C-FD8389B2ED52}" dt="2023-11-01T11:32:22.139" v="1673" actId="1076"/>
          <ac:spMkLst>
            <pc:docMk/>
            <pc:sldMk cId="4109947972" sldId="1373"/>
            <ac:spMk id="58" creationId="{5DFF0A89-A0BF-4ABD-B667-3EE475D22EA4}"/>
          </ac:spMkLst>
        </pc:spChg>
        <pc:spChg chg="mod">
          <ac:chgData name="Frosch, Michael Thye" userId="eb116a80-0527-44db-8aeb-c2215047d67b" providerId="ADAL" clId="{9D45AD13-3A52-4386-B97C-FD8389B2ED52}" dt="2023-11-01T11:32:25.882" v="1674" actId="1076"/>
          <ac:spMkLst>
            <pc:docMk/>
            <pc:sldMk cId="4109947972" sldId="1373"/>
            <ac:spMk id="59" creationId="{BEEEB9B4-B226-4894-99F7-E293C91C325F}"/>
          </ac:spMkLst>
        </pc:spChg>
        <pc:spChg chg="del">
          <ac:chgData name="Frosch, Michael Thye" userId="eb116a80-0527-44db-8aeb-c2215047d67b" providerId="ADAL" clId="{9D45AD13-3A52-4386-B97C-FD8389B2ED52}" dt="2023-11-01T11:31:33.357" v="1666" actId="478"/>
          <ac:spMkLst>
            <pc:docMk/>
            <pc:sldMk cId="4109947972" sldId="1373"/>
            <ac:spMk id="60" creationId="{8EE87B1B-1883-4654-A45F-7DA54EC0470D}"/>
          </ac:spMkLst>
        </pc:spChg>
        <pc:spChg chg="mod">
          <ac:chgData name="Frosch, Michael Thye" userId="eb116a80-0527-44db-8aeb-c2215047d67b" providerId="ADAL" clId="{9D45AD13-3A52-4386-B97C-FD8389B2ED52}" dt="2023-11-01T11:32:33.269" v="1675" actId="14100"/>
          <ac:spMkLst>
            <pc:docMk/>
            <pc:sldMk cId="4109947972" sldId="1373"/>
            <ac:spMk id="65" creationId="{F6BAD508-0C59-460C-97B0-932BB1FCB494}"/>
          </ac:spMkLst>
        </pc:spChg>
        <pc:spChg chg="del mod">
          <ac:chgData name="Frosch, Michael Thye" userId="eb116a80-0527-44db-8aeb-c2215047d67b" providerId="ADAL" clId="{9D45AD13-3A52-4386-B97C-FD8389B2ED52}" dt="2023-11-01T11:32:44.989" v="1678" actId="478"/>
          <ac:spMkLst>
            <pc:docMk/>
            <pc:sldMk cId="4109947972" sldId="1373"/>
            <ac:spMk id="67" creationId="{0FE58C63-A483-4FE0-8665-D932E9D34EA0}"/>
          </ac:spMkLst>
        </pc:spChg>
        <pc:spChg chg="mod ord">
          <ac:chgData name="Frosch, Michael Thye" userId="eb116a80-0527-44db-8aeb-c2215047d67b" providerId="ADAL" clId="{9D45AD13-3A52-4386-B97C-FD8389B2ED52}" dt="2023-11-01T13:00:36.429" v="1798" actId="1076"/>
          <ac:spMkLst>
            <pc:docMk/>
            <pc:sldMk cId="4109947972" sldId="1373"/>
            <ac:spMk id="68" creationId="{FA96D479-AEF7-44C9-9137-14DCC2DC61DF}"/>
          </ac:spMkLst>
        </pc:spChg>
        <pc:spChg chg="mod">
          <ac:chgData name="Frosch, Michael Thye" userId="eb116a80-0527-44db-8aeb-c2215047d67b" providerId="ADAL" clId="{9D45AD13-3A52-4386-B97C-FD8389B2ED52}" dt="2023-11-06T14:20:54.479" v="14311" actId="20577"/>
          <ac:spMkLst>
            <pc:docMk/>
            <pc:sldMk cId="4109947972" sldId="1373"/>
            <ac:spMk id="71" creationId="{2DE59E17-CE18-4932-9A61-0D8F5AB13B1A}"/>
          </ac:spMkLst>
        </pc:spChg>
        <pc:spChg chg="mod">
          <ac:chgData name="Frosch, Michael Thye" userId="eb116a80-0527-44db-8aeb-c2215047d67b" providerId="ADAL" clId="{9D45AD13-3A52-4386-B97C-FD8389B2ED52}" dt="2023-11-01T11:30:18.530" v="1637" actId="6549"/>
          <ac:spMkLst>
            <pc:docMk/>
            <pc:sldMk cId="4109947972" sldId="1373"/>
            <ac:spMk id="72" creationId="{675DEA5B-9609-44C4-9B69-38AC4158E513}"/>
          </ac:spMkLst>
        </pc:spChg>
        <pc:spChg chg="del mod">
          <ac:chgData name="Frosch, Michael Thye" userId="eb116a80-0527-44db-8aeb-c2215047d67b" providerId="ADAL" clId="{9D45AD13-3A52-4386-B97C-FD8389B2ED52}" dt="2023-11-01T11:17:01.903" v="1496" actId="478"/>
          <ac:spMkLst>
            <pc:docMk/>
            <pc:sldMk cId="4109947972" sldId="1373"/>
            <ac:spMk id="20482" creationId="{00000000-0000-0000-0000-000000000000}"/>
          </ac:spMkLst>
        </pc:spChg>
        <pc:spChg chg="mod">
          <ac:chgData name="Frosch, Michael Thye" userId="eb116a80-0527-44db-8aeb-c2215047d67b" providerId="ADAL" clId="{9D45AD13-3A52-4386-B97C-FD8389B2ED52}" dt="2023-11-01T11:27:19.773" v="1571" actId="255"/>
          <ac:spMkLst>
            <pc:docMk/>
            <pc:sldMk cId="4109947972" sldId="1373"/>
            <ac:spMk id="20483" creationId="{00000000-0000-0000-0000-000000000000}"/>
          </ac:spMkLst>
        </pc:spChg>
        <pc:grpChg chg="add mod">
          <ac:chgData name="Frosch, Michael Thye" userId="eb116a80-0527-44db-8aeb-c2215047d67b" providerId="ADAL" clId="{9D45AD13-3A52-4386-B97C-FD8389B2ED52}" dt="2023-11-01T11:34:18.106" v="1693" actId="14100"/>
          <ac:grpSpMkLst>
            <pc:docMk/>
            <pc:sldMk cId="4109947972" sldId="1373"/>
            <ac:grpSpMk id="3" creationId="{96150A42-5538-41DC-5664-C28EEBF0312A}"/>
          </ac:grpSpMkLst>
        </pc:grpChg>
        <pc:grpChg chg="add mod">
          <ac:chgData name="Frosch, Michael Thye" userId="eb116a80-0527-44db-8aeb-c2215047d67b" providerId="ADAL" clId="{9D45AD13-3A52-4386-B97C-FD8389B2ED52}" dt="2023-11-01T11:33:55.613" v="1690" actId="1076"/>
          <ac:grpSpMkLst>
            <pc:docMk/>
            <pc:sldMk cId="4109947972" sldId="1373"/>
            <ac:grpSpMk id="6" creationId="{127CF271-95E0-ACBB-4E98-1ECC4DFEECCC}"/>
          </ac:grpSpMkLst>
        </pc:grpChg>
        <pc:grpChg chg="add mod">
          <ac:chgData name="Frosch, Michael Thye" userId="eb116a80-0527-44db-8aeb-c2215047d67b" providerId="ADAL" clId="{9D45AD13-3A52-4386-B97C-FD8389B2ED52}" dt="2023-11-01T11:35:11.937" v="1707" actId="1076"/>
          <ac:grpSpMkLst>
            <pc:docMk/>
            <pc:sldMk cId="4109947972" sldId="1373"/>
            <ac:grpSpMk id="9" creationId="{ACF9DB04-038E-A8E8-C233-7991E01C4214}"/>
          </ac:grpSpMkLst>
        </pc:grpChg>
        <pc:grpChg chg="add del mod">
          <ac:chgData name="Frosch, Michael Thye" userId="eb116a80-0527-44db-8aeb-c2215047d67b" providerId="ADAL" clId="{9D45AD13-3A52-4386-B97C-FD8389B2ED52}" dt="2023-11-01T11:34:49.579" v="1700" actId="478"/>
          <ac:grpSpMkLst>
            <pc:docMk/>
            <pc:sldMk cId="4109947972" sldId="1373"/>
            <ac:grpSpMk id="12" creationId="{0E9EE6E6-6B2D-89FD-AE7F-225FCBEC0293}"/>
          </ac:grpSpMkLst>
        </pc:grpChg>
        <pc:grpChg chg="add del mod">
          <ac:chgData name="Frosch, Michael Thye" userId="eb116a80-0527-44db-8aeb-c2215047d67b" providerId="ADAL" clId="{9D45AD13-3A52-4386-B97C-FD8389B2ED52}" dt="2023-11-01T11:34:54.766" v="1702" actId="478"/>
          <ac:grpSpMkLst>
            <pc:docMk/>
            <pc:sldMk cId="4109947972" sldId="1373"/>
            <ac:grpSpMk id="15" creationId="{2F60802D-4296-C38C-8EBD-6F3A5E21DD82}"/>
          </ac:grpSpMkLst>
        </pc:grpChg>
        <pc:grpChg chg="add del mod">
          <ac:chgData name="Frosch, Michael Thye" userId="eb116a80-0527-44db-8aeb-c2215047d67b" providerId="ADAL" clId="{9D45AD13-3A52-4386-B97C-FD8389B2ED52}" dt="2023-11-01T11:34:59.793" v="1704" actId="478"/>
          <ac:grpSpMkLst>
            <pc:docMk/>
            <pc:sldMk cId="4109947972" sldId="1373"/>
            <ac:grpSpMk id="18" creationId="{E1780DA6-8BA9-F1BA-CA31-9A773B1B9307}"/>
          </ac:grpSpMkLst>
        </pc:grpChg>
        <pc:grpChg chg="add del mod">
          <ac:chgData name="Frosch, Michael Thye" userId="eb116a80-0527-44db-8aeb-c2215047d67b" providerId="ADAL" clId="{9D45AD13-3A52-4386-B97C-FD8389B2ED52}" dt="2023-11-01T11:38:09.675" v="1770" actId="478"/>
          <ac:grpSpMkLst>
            <pc:docMk/>
            <pc:sldMk cId="4109947972" sldId="1373"/>
            <ac:grpSpMk id="24" creationId="{48BD3AF1-9FEA-5691-2FFF-F3B4A1C8F0DA}"/>
          </ac:grpSpMkLst>
        </pc:grpChg>
        <pc:grpChg chg="add del mod">
          <ac:chgData name="Frosch, Michael Thye" userId="eb116a80-0527-44db-8aeb-c2215047d67b" providerId="ADAL" clId="{9D45AD13-3A52-4386-B97C-FD8389B2ED52}" dt="2023-11-01T11:38:45.483" v="1790"/>
          <ac:grpSpMkLst>
            <pc:docMk/>
            <pc:sldMk cId="4109947972" sldId="1373"/>
            <ac:grpSpMk id="28" creationId="{721C1CBE-AE1D-CE5D-848B-A099DE6BF5B3}"/>
          </ac:grpSpMkLst>
        </pc:grpChg>
        <pc:grpChg chg="add mod">
          <ac:chgData name="Frosch, Michael Thye" userId="eb116a80-0527-44db-8aeb-c2215047d67b" providerId="ADAL" clId="{9D45AD13-3A52-4386-B97C-FD8389B2ED52}" dt="2023-11-01T11:39:33.902" v="1795" actId="1076"/>
          <ac:grpSpMkLst>
            <pc:docMk/>
            <pc:sldMk cId="4109947972" sldId="1373"/>
            <ac:grpSpMk id="34" creationId="{2BB0B7E8-88B8-E361-CECF-5B53B86BCFA0}"/>
          </ac:grpSpMkLst>
        </pc:grpChg>
        <pc:grpChg chg="mod">
          <ac:chgData name="Frosch, Michael Thye" userId="eb116a80-0527-44db-8aeb-c2215047d67b" providerId="ADAL" clId="{9D45AD13-3A52-4386-B97C-FD8389B2ED52}" dt="2023-11-01T11:28:30.430" v="1589" actId="1076"/>
          <ac:grpSpMkLst>
            <pc:docMk/>
            <pc:sldMk cId="4109947972" sldId="1373"/>
            <ac:grpSpMk id="51" creationId="{A728685D-8659-4D7E-AF4F-A63C5C17306C}"/>
          </ac:grpSpMkLst>
        </pc:grpChg>
        <pc:grpChg chg="del">
          <ac:chgData name="Frosch, Michael Thye" userId="eb116a80-0527-44db-8aeb-c2215047d67b" providerId="ADAL" clId="{9D45AD13-3A52-4386-B97C-FD8389B2ED52}" dt="2023-11-01T11:26:47.120" v="1563" actId="478"/>
          <ac:grpSpMkLst>
            <pc:docMk/>
            <pc:sldMk cId="4109947972" sldId="1373"/>
            <ac:grpSpMk id="54" creationId="{122B4C36-06EE-4AC0-97DA-B18224EEFDAD}"/>
          </ac:grpSpMkLst>
        </pc:grpChg>
        <pc:grpChg chg="mod">
          <ac:chgData name="Frosch, Michael Thye" userId="eb116a80-0527-44db-8aeb-c2215047d67b" providerId="ADAL" clId="{9D45AD13-3A52-4386-B97C-FD8389B2ED52}" dt="2023-11-01T11:34:25.010" v="1694" actId="14100"/>
          <ac:grpSpMkLst>
            <pc:docMk/>
            <pc:sldMk cId="4109947972" sldId="1373"/>
            <ac:grpSpMk id="57" creationId="{03BEEC0B-4F26-4880-8382-5FDD41457A61}"/>
          </ac:grpSpMkLst>
        </pc:grpChg>
        <pc:grpChg chg="mod">
          <ac:chgData name="Frosch, Michael Thye" userId="eb116a80-0527-44db-8aeb-c2215047d67b" providerId="ADAL" clId="{9D45AD13-3A52-4386-B97C-FD8389B2ED52}" dt="2023-11-01T11:34:33.065" v="1696" actId="1076"/>
          <ac:grpSpMkLst>
            <pc:docMk/>
            <pc:sldMk cId="4109947972" sldId="1373"/>
            <ac:grpSpMk id="61" creationId="{A7F890D7-AA61-4AB2-B6AA-D65BB78EF686}"/>
          </ac:grpSpMkLst>
        </pc:grpChg>
        <pc:grpChg chg="mod">
          <ac:chgData name="Frosch, Michael Thye" userId="eb116a80-0527-44db-8aeb-c2215047d67b" providerId="ADAL" clId="{9D45AD13-3A52-4386-B97C-FD8389B2ED52}" dt="2023-11-01T11:34:29.785" v="1695" actId="1076"/>
          <ac:grpSpMkLst>
            <pc:docMk/>
            <pc:sldMk cId="4109947972" sldId="1373"/>
            <ac:grpSpMk id="64" creationId="{FF8AB337-7C36-41E9-A6E9-DC3C026AA881}"/>
          </ac:grpSpMkLst>
        </pc:grpChg>
        <pc:grpChg chg="mod">
          <ac:chgData name="Frosch, Michael Thye" userId="eb116a80-0527-44db-8aeb-c2215047d67b" providerId="ADAL" clId="{9D45AD13-3A52-4386-B97C-FD8389B2ED52}" dt="2023-11-01T11:27:32.680" v="1572" actId="1076"/>
          <ac:grpSpMkLst>
            <pc:docMk/>
            <pc:sldMk cId="4109947972" sldId="1373"/>
            <ac:grpSpMk id="69" creationId="{B7145D52-70E4-44DC-828C-EB2B2B6FBB9B}"/>
          </ac:grpSpMkLst>
        </pc:grpChg>
      </pc:sldChg>
      <pc:sldChg chg="delSp modSp add mod">
        <pc:chgData name="Frosch, Michael Thye" userId="eb116a80-0527-44db-8aeb-c2215047d67b" providerId="ADAL" clId="{9D45AD13-3A52-4386-B97C-FD8389B2ED52}" dt="2023-11-02T08:15:42.020" v="7830" actId="478"/>
        <pc:sldMkLst>
          <pc:docMk/>
          <pc:sldMk cId="4228391190" sldId="1374"/>
        </pc:sldMkLst>
        <pc:spChg chg="mod">
          <ac:chgData name="Frosch, Michael Thye" userId="eb116a80-0527-44db-8aeb-c2215047d67b" providerId="ADAL" clId="{9D45AD13-3A52-4386-B97C-FD8389B2ED52}" dt="2023-11-01T13:40:43.106" v="2384" actId="20577"/>
          <ac:spMkLst>
            <pc:docMk/>
            <pc:sldMk cId="4228391190" sldId="1374"/>
            <ac:spMk id="2" creationId="{00000000-0000-0000-0000-000000000000}"/>
          </ac:spMkLst>
        </pc:spChg>
        <pc:spChg chg="del">
          <ac:chgData name="Frosch, Michael Thye" userId="eb116a80-0527-44db-8aeb-c2215047d67b" providerId="ADAL" clId="{9D45AD13-3A52-4386-B97C-FD8389B2ED52}" dt="2023-11-02T08:15:42.020" v="7830" actId="478"/>
          <ac:spMkLst>
            <pc:docMk/>
            <pc:sldMk cId="4228391190" sldId="1374"/>
            <ac:spMk id="5" creationId="{00000000-0000-0000-0000-000000000000}"/>
          </ac:spMkLst>
        </pc:spChg>
      </pc:sldChg>
      <pc:sldChg chg="addSp delSp modSp add mod modAnim">
        <pc:chgData name="Frosch, Michael Thye" userId="eb116a80-0527-44db-8aeb-c2215047d67b" providerId="ADAL" clId="{9D45AD13-3A52-4386-B97C-FD8389B2ED52}" dt="2023-11-04T08:49:48.545" v="12215"/>
        <pc:sldMkLst>
          <pc:docMk/>
          <pc:sldMk cId="2547157133" sldId="1375"/>
        </pc:sldMkLst>
        <pc:spChg chg="mod">
          <ac:chgData name="Frosch, Michael Thye" userId="eb116a80-0527-44db-8aeb-c2215047d67b" providerId="ADAL" clId="{9D45AD13-3A52-4386-B97C-FD8389B2ED52}" dt="2023-11-01T13:41:03.570" v="2404" actId="20577"/>
          <ac:spMkLst>
            <pc:docMk/>
            <pc:sldMk cId="2547157133" sldId="1375"/>
            <ac:spMk id="2" creationId="{00000000-0000-0000-0000-000000000000}"/>
          </ac:spMkLst>
        </pc:spChg>
        <pc:spChg chg="mod">
          <ac:chgData name="Frosch, Michael Thye" userId="eb116a80-0527-44db-8aeb-c2215047d67b" providerId="ADAL" clId="{9D45AD13-3A52-4386-B97C-FD8389B2ED52}" dt="2023-11-02T08:16:28.020" v="7834" actId="114"/>
          <ac:spMkLst>
            <pc:docMk/>
            <pc:sldMk cId="2547157133" sldId="1375"/>
            <ac:spMk id="3" creationId="{00000000-0000-0000-0000-000000000000}"/>
          </ac:spMkLst>
        </pc:spChg>
        <pc:spChg chg="add del mod">
          <ac:chgData name="Frosch, Michael Thye" userId="eb116a80-0527-44db-8aeb-c2215047d67b" providerId="ADAL" clId="{9D45AD13-3A52-4386-B97C-FD8389B2ED52}" dt="2023-11-01T13:49:24.012" v="2923" actId="1076"/>
          <ac:spMkLst>
            <pc:docMk/>
            <pc:sldMk cId="2547157133" sldId="1375"/>
            <ac:spMk id="5" creationId="{7103680C-28DB-F81B-D894-5D93DE3B074A}"/>
          </ac:spMkLst>
        </pc:spChg>
        <pc:spChg chg="add del mod">
          <ac:chgData name="Frosch, Michael Thye" userId="eb116a80-0527-44db-8aeb-c2215047d67b" providerId="ADAL" clId="{9D45AD13-3A52-4386-B97C-FD8389B2ED52}" dt="2023-11-01T13:43:00.864" v="2568" actId="478"/>
          <ac:spMkLst>
            <pc:docMk/>
            <pc:sldMk cId="2547157133" sldId="1375"/>
            <ac:spMk id="6" creationId="{207B281D-6FEF-AE18-706C-71B9939D3C5C}"/>
          </ac:spMkLst>
        </pc:spChg>
        <pc:spChg chg="add del mod">
          <ac:chgData name="Frosch, Michael Thye" userId="eb116a80-0527-44db-8aeb-c2215047d67b" providerId="ADAL" clId="{9D45AD13-3A52-4386-B97C-FD8389B2ED52}" dt="2023-11-01T13:45:49.984" v="2644" actId="478"/>
          <ac:spMkLst>
            <pc:docMk/>
            <pc:sldMk cId="2547157133" sldId="1375"/>
            <ac:spMk id="8" creationId="{423434CF-F5F5-CDF4-BE16-A5B62FD1EEA5}"/>
          </ac:spMkLst>
        </pc:spChg>
        <pc:spChg chg="add mod">
          <ac:chgData name="Frosch, Michael Thye" userId="eb116a80-0527-44db-8aeb-c2215047d67b" providerId="ADAL" clId="{9D45AD13-3A52-4386-B97C-FD8389B2ED52}" dt="2023-11-01T13:49:24.012" v="2923" actId="1076"/>
          <ac:spMkLst>
            <pc:docMk/>
            <pc:sldMk cId="2547157133" sldId="1375"/>
            <ac:spMk id="9" creationId="{ADB57824-DA02-20E2-CC03-15FC93D7E6EE}"/>
          </ac:spMkLst>
        </pc:spChg>
        <pc:spChg chg="add mod">
          <ac:chgData name="Frosch, Michael Thye" userId="eb116a80-0527-44db-8aeb-c2215047d67b" providerId="ADAL" clId="{9D45AD13-3A52-4386-B97C-FD8389B2ED52}" dt="2023-11-01T13:49:24.012" v="2923" actId="1076"/>
          <ac:spMkLst>
            <pc:docMk/>
            <pc:sldMk cId="2547157133" sldId="1375"/>
            <ac:spMk id="13" creationId="{47BE56D8-A48D-461E-8610-E009C6C3A80C}"/>
          </ac:spMkLst>
        </pc:spChg>
        <pc:spChg chg="add mod">
          <ac:chgData name="Frosch, Michael Thye" userId="eb116a80-0527-44db-8aeb-c2215047d67b" providerId="ADAL" clId="{9D45AD13-3A52-4386-B97C-FD8389B2ED52}" dt="2023-11-01T13:49:24.012" v="2923" actId="1076"/>
          <ac:spMkLst>
            <pc:docMk/>
            <pc:sldMk cId="2547157133" sldId="1375"/>
            <ac:spMk id="14" creationId="{39EC1D55-C78C-7F9C-DD06-01A5EBCCEC29}"/>
          </ac:spMkLst>
        </pc:spChg>
        <pc:graphicFrameChg chg="add del mod modGraphic">
          <ac:chgData name="Frosch, Michael Thye" userId="eb116a80-0527-44db-8aeb-c2215047d67b" providerId="ADAL" clId="{9D45AD13-3A52-4386-B97C-FD8389B2ED52}" dt="2023-11-01T13:43:59.363" v="2581" actId="1032"/>
          <ac:graphicFrameMkLst>
            <pc:docMk/>
            <pc:sldMk cId="2547157133" sldId="1375"/>
            <ac:graphicFrameMk id="7" creationId="{07230F4E-6AA8-D38D-B9CB-EAE87B1A678D}"/>
          </ac:graphicFrameMkLst>
        </pc:graphicFrameChg>
        <pc:cxnChg chg="add mod">
          <ac:chgData name="Frosch, Michael Thye" userId="eb116a80-0527-44db-8aeb-c2215047d67b" providerId="ADAL" clId="{9D45AD13-3A52-4386-B97C-FD8389B2ED52}" dt="2023-11-01T13:49:24.012" v="2923" actId="1076"/>
          <ac:cxnSpMkLst>
            <pc:docMk/>
            <pc:sldMk cId="2547157133" sldId="1375"/>
            <ac:cxnSpMk id="11" creationId="{CF860012-C5D5-ADE9-D9DE-61C2906FF13E}"/>
          </ac:cxnSpMkLst>
        </pc:cxnChg>
        <pc:cxnChg chg="add mod">
          <ac:chgData name="Frosch, Michael Thye" userId="eb116a80-0527-44db-8aeb-c2215047d67b" providerId="ADAL" clId="{9D45AD13-3A52-4386-B97C-FD8389B2ED52}" dt="2023-11-01T13:49:24.012" v="2923" actId="1076"/>
          <ac:cxnSpMkLst>
            <pc:docMk/>
            <pc:sldMk cId="2547157133" sldId="1375"/>
            <ac:cxnSpMk id="12" creationId="{2C5925A2-1D09-C35C-7708-2D38A835D609}"/>
          </ac:cxnSpMkLst>
        </pc:cxnChg>
      </pc:sldChg>
      <pc:sldChg chg="addSp modSp add mod modAnim">
        <pc:chgData name="Frosch, Michael Thye" userId="eb116a80-0527-44db-8aeb-c2215047d67b" providerId="ADAL" clId="{9D45AD13-3A52-4386-B97C-FD8389B2ED52}" dt="2023-11-09T10:32:10.916" v="15228" actId="20577"/>
        <pc:sldMkLst>
          <pc:docMk/>
          <pc:sldMk cId="4280587189" sldId="1376"/>
        </pc:sldMkLst>
        <pc:spChg chg="mod">
          <ac:chgData name="Frosch, Michael Thye" userId="eb116a80-0527-44db-8aeb-c2215047d67b" providerId="ADAL" clId="{9D45AD13-3A52-4386-B97C-FD8389B2ED52}" dt="2023-11-09T10:31:01.689" v="15227" actId="20577"/>
          <ac:spMkLst>
            <pc:docMk/>
            <pc:sldMk cId="4280587189" sldId="1376"/>
            <ac:spMk id="2" creationId="{00000000-0000-0000-0000-000000000000}"/>
          </ac:spMkLst>
        </pc:spChg>
        <pc:spChg chg="mod">
          <ac:chgData name="Frosch, Michael Thye" userId="eb116a80-0527-44db-8aeb-c2215047d67b" providerId="ADAL" clId="{9D45AD13-3A52-4386-B97C-FD8389B2ED52}" dt="2023-11-09T10:32:10.916" v="15228" actId="20577"/>
          <ac:spMkLst>
            <pc:docMk/>
            <pc:sldMk cId="4280587189" sldId="1376"/>
            <ac:spMk id="3" creationId="{00000000-0000-0000-0000-000000000000}"/>
          </ac:spMkLst>
        </pc:spChg>
        <pc:picChg chg="add mod">
          <ac:chgData name="Frosch, Michael Thye" userId="eb116a80-0527-44db-8aeb-c2215047d67b" providerId="ADAL" clId="{9D45AD13-3A52-4386-B97C-FD8389B2ED52}" dt="2023-11-01T14:24:50.284" v="4304" actId="1076"/>
          <ac:picMkLst>
            <pc:docMk/>
            <pc:sldMk cId="4280587189" sldId="1376"/>
            <ac:picMk id="5" creationId="{364DC4B0-185B-A8BB-1C0D-78AD367E978E}"/>
          </ac:picMkLst>
        </pc:picChg>
      </pc:sldChg>
      <pc:sldChg chg="addSp delSp modSp add mod modAnim">
        <pc:chgData name="Frosch, Michael Thye" userId="eb116a80-0527-44db-8aeb-c2215047d67b" providerId="ADAL" clId="{9D45AD13-3A52-4386-B97C-FD8389B2ED52}" dt="2023-11-08T10:09:44.645" v="14881" actId="20577"/>
        <pc:sldMkLst>
          <pc:docMk/>
          <pc:sldMk cId="798793014" sldId="1377"/>
        </pc:sldMkLst>
        <pc:spChg chg="mod">
          <ac:chgData name="Frosch, Michael Thye" userId="eb116a80-0527-44db-8aeb-c2215047d67b" providerId="ADAL" clId="{9D45AD13-3A52-4386-B97C-FD8389B2ED52}" dt="2023-11-05T09:30:58.188" v="13435" actId="20577"/>
          <ac:spMkLst>
            <pc:docMk/>
            <pc:sldMk cId="798793014" sldId="1377"/>
            <ac:spMk id="2" creationId="{00000000-0000-0000-0000-000000000000}"/>
          </ac:spMkLst>
        </pc:spChg>
        <pc:spChg chg="mod">
          <ac:chgData name="Frosch, Michael Thye" userId="eb116a80-0527-44db-8aeb-c2215047d67b" providerId="ADAL" clId="{9D45AD13-3A52-4386-B97C-FD8389B2ED52}" dt="2023-11-08T10:09:44.645" v="14881" actId="20577"/>
          <ac:spMkLst>
            <pc:docMk/>
            <pc:sldMk cId="798793014" sldId="1377"/>
            <ac:spMk id="3" creationId="{00000000-0000-0000-0000-000000000000}"/>
          </ac:spMkLst>
        </pc:spChg>
        <pc:picChg chg="del mod modCrop">
          <ac:chgData name="Frosch, Michael Thye" userId="eb116a80-0527-44db-8aeb-c2215047d67b" providerId="ADAL" clId="{9D45AD13-3A52-4386-B97C-FD8389B2ED52}" dt="2023-11-01T14:30:42.108" v="4390" actId="478"/>
          <ac:picMkLst>
            <pc:docMk/>
            <pc:sldMk cId="798793014" sldId="1377"/>
            <ac:picMk id="5" creationId="{364DC4B0-185B-A8BB-1C0D-78AD367E978E}"/>
          </ac:picMkLst>
        </pc:picChg>
        <pc:picChg chg="add mod">
          <ac:chgData name="Frosch, Michael Thye" userId="eb116a80-0527-44db-8aeb-c2215047d67b" providerId="ADAL" clId="{9D45AD13-3A52-4386-B97C-FD8389B2ED52}" dt="2023-11-05T09:27:11.665" v="13340" actId="14100"/>
          <ac:picMkLst>
            <pc:docMk/>
            <pc:sldMk cId="798793014" sldId="1377"/>
            <ac:picMk id="7" creationId="{63CA3E3E-4868-807C-9D72-A6C745BAD323}"/>
          </ac:picMkLst>
        </pc:picChg>
      </pc:sldChg>
      <pc:sldChg chg="addSp delSp modSp add mod modAnim">
        <pc:chgData name="Frosch, Michael Thye" userId="eb116a80-0527-44db-8aeb-c2215047d67b" providerId="ADAL" clId="{9D45AD13-3A52-4386-B97C-FD8389B2ED52}" dt="2023-11-09T14:22:19.387" v="15231"/>
        <pc:sldMkLst>
          <pc:docMk/>
          <pc:sldMk cId="2339596053" sldId="1378"/>
        </pc:sldMkLst>
        <pc:spChg chg="mod">
          <ac:chgData name="Frosch, Michael Thye" userId="eb116a80-0527-44db-8aeb-c2215047d67b" providerId="ADAL" clId="{9D45AD13-3A52-4386-B97C-FD8389B2ED52}" dt="2023-11-02T08:30:36.951" v="8186" actId="20577"/>
          <ac:spMkLst>
            <pc:docMk/>
            <pc:sldMk cId="2339596053" sldId="1378"/>
            <ac:spMk id="2" creationId="{00000000-0000-0000-0000-000000000000}"/>
          </ac:spMkLst>
        </pc:spChg>
        <pc:spChg chg="mod">
          <ac:chgData name="Frosch, Michael Thye" userId="eb116a80-0527-44db-8aeb-c2215047d67b" providerId="ADAL" clId="{9D45AD13-3A52-4386-B97C-FD8389B2ED52}" dt="2023-11-09T14:21:59.473" v="15230" actId="27636"/>
          <ac:spMkLst>
            <pc:docMk/>
            <pc:sldMk cId="2339596053" sldId="1378"/>
            <ac:spMk id="3" creationId="{00000000-0000-0000-0000-000000000000}"/>
          </ac:spMkLst>
        </pc:spChg>
        <pc:spChg chg="add del">
          <ac:chgData name="Frosch, Michael Thye" userId="eb116a80-0527-44db-8aeb-c2215047d67b" providerId="ADAL" clId="{9D45AD13-3A52-4386-B97C-FD8389B2ED52}" dt="2023-11-01T14:43:35.794" v="5168" actId="478"/>
          <ac:spMkLst>
            <pc:docMk/>
            <pc:sldMk cId="2339596053" sldId="1378"/>
            <ac:spMk id="6" creationId="{0986F75E-2EAD-84CC-843A-A9CC925FC8BD}"/>
          </ac:spMkLst>
        </pc:spChg>
        <pc:picChg chg="del">
          <ac:chgData name="Frosch, Michael Thye" userId="eb116a80-0527-44db-8aeb-c2215047d67b" providerId="ADAL" clId="{9D45AD13-3A52-4386-B97C-FD8389B2ED52}" dt="2023-11-01T14:43:33.071" v="5166" actId="478"/>
          <ac:picMkLst>
            <pc:docMk/>
            <pc:sldMk cId="2339596053" sldId="1378"/>
            <ac:picMk id="7" creationId="{63CA3E3E-4868-807C-9D72-A6C745BAD323}"/>
          </ac:picMkLst>
        </pc:picChg>
        <pc:picChg chg="add mod ord">
          <ac:chgData name="Frosch, Michael Thye" userId="eb116a80-0527-44db-8aeb-c2215047d67b" providerId="ADAL" clId="{9D45AD13-3A52-4386-B97C-FD8389B2ED52}" dt="2023-11-01T14:54:54.119" v="5879" actId="167"/>
          <ac:picMkLst>
            <pc:docMk/>
            <pc:sldMk cId="2339596053" sldId="1378"/>
            <ac:picMk id="9" creationId="{CD779A58-0092-636B-16F4-3685AB86A1B9}"/>
          </ac:picMkLst>
        </pc:picChg>
      </pc:sldChg>
      <pc:sldChg chg="modSp add mod modAnim">
        <pc:chgData name="Frosch, Michael Thye" userId="eb116a80-0527-44db-8aeb-c2215047d67b" providerId="ADAL" clId="{9D45AD13-3A52-4386-B97C-FD8389B2ED52}" dt="2023-11-07T10:28:39.383" v="14614" actId="6549"/>
        <pc:sldMkLst>
          <pc:docMk/>
          <pc:sldMk cId="1686598915" sldId="1379"/>
        </pc:sldMkLst>
        <pc:spChg chg="mod">
          <ac:chgData name="Frosch, Michael Thye" userId="eb116a80-0527-44db-8aeb-c2215047d67b" providerId="ADAL" clId="{9D45AD13-3A52-4386-B97C-FD8389B2ED52}" dt="2023-11-01T15:05:28.314" v="5999" actId="20577"/>
          <ac:spMkLst>
            <pc:docMk/>
            <pc:sldMk cId="1686598915" sldId="1379"/>
            <ac:spMk id="2" creationId="{00000000-0000-0000-0000-000000000000}"/>
          </ac:spMkLst>
        </pc:spChg>
        <pc:spChg chg="mod">
          <ac:chgData name="Frosch, Michael Thye" userId="eb116a80-0527-44db-8aeb-c2215047d67b" providerId="ADAL" clId="{9D45AD13-3A52-4386-B97C-FD8389B2ED52}" dt="2023-11-07T10:28:39.383" v="14614" actId="6549"/>
          <ac:spMkLst>
            <pc:docMk/>
            <pc:sldMk cId="1686598915" sldId="1379"/>
            <ac:spMk id="3" creationId="{00000000-0000-0000-0000-000000000000}"/>
          </ac:spMkLst>
        </pc:spChg>
      </pc:sldChg>
      <pc:sldChg chg="addSp delSp modSp add mod addAnim delAnim modAnim">
        <pc:chgData name="Frosch, Michael Thye" userId="eb116a80-0527-44db-8aeb-c2215047d67b" providerId="ADAL" clId="{9D45AD13-3A52-4386-B97C-FD8389B2ED52}" dt="2023-11-07T10:31:17.341" v="14620"/>
        <pc:sldMkLst>
          <pc:docMk/>
          <pc:sldMk cId="3226829685" sldId="1380"/>
        </pc:sldMkLst>
        <pc:spChg chg="mod">
          <ac:chgData name="Frosch, Michael Thye" userId="eb116a80-0527-44db-8aeb-c2215047d67b" providerId="ADAL" clId="{9D45AD13-3A52-4386-B97C-FD8389B2ED52}" dt="2023-11-01T15:14:14.570" v="6770" actId="20577"/>
          <ac:spMkLst>
            <pc:docMk/>
            <pc:sldMk cId="3226829685" sldId="1380"/>
            <ac:spMk id="2" creationId="{00000000-0000-0000-0000-000000000000}"/>
          </ac:spMkLst>
        </pc:spChg>
        <pc:spChg chg="mod">
          <ac:chgData name="Frosch, Michael Thye" userId="eb116a80-0527-44db-8aeb-c2215047d67b" providerId="ADAL" clId="{9D45AD13-3A52-4386-B97C-FD8389B2ED52}" dt="2023-11-01T15:20:07.008" v="6975" actId="14100"/>
          <ac:spMkLst>
            <pc:docMk/>
            <pc:sldMk cId="3226829685" sldId="1380"/>
            <ac:spMk id="3" creationId="{00000000-0000-0000-0000-000000000000}"/>
          </ac:spMkLst>
        </pc:spChg>
        <pc:spChg chg="add mod">
          <ac:chgData name="Frosch, Michael Thye" userId="eb116a80-0527-44db-8aeb-c2215047d67b" providerId="ADAL" clId="{9D45AD13-3A52-4386-B97C-FD8389B2ED52}" dt="2023-11-01T15:44:37.610" v="7349" actId="1076"/>
          <ac:spMkLst>
            <pc:docMk/>
            <pc:sldMk cId="3226829685" sldId="1380"/>
            <ac:spMk id="5" creationId="{4ED6C256-DF66-C39D-BE66-6CF2549CB10E}"/>
          </ac:spMkLst>
        </pc:spChg>
        <pc:spChg chg="add mod">
          <ac:chgData name="Frosch, Michael Thye" userId="eb116a80-0527-44db-8aeb-c2215047d67b" providerId="ADAL" clId="{9D45AD13-3A52-4386-B97C-FD8389B2ED52}" dt="2023-11-01T15:41:02.577" v="7314" actId="1076"/>
          <ac:spMkLst>
            <pc:docMk/>
            <pc:sldMk cId="3226829685" sldId="1380"/>
            <ac:spMk id="7" creationId="{0A471E0C-DEF1-8941-424E-11FD18312AF7}"/>
          </ac:spMkLst>
        </pc:spChg>
        <pc:spChg chg="add mod">
          <ac:chgData name="Frosch, Michael Thye" userId="eb116a80-0527-44db-8aeb-c2215047d67b" providerId="ADAL" clId="{9D45AD13-3A52-4386-B97C-FD8389B2ED52}" dt="2023-11-01T15:44:37.610" v="7349" actId="1076"/>
          <ac:spMkLst>
            <pc:docMk/>
            <pc:sldMk cId="3226829685" sldId="1380"/>
            <ac:spMk id="8" creationId="{43ED7ED6-0DF9-069B-07FE-9832A53EAD2C}"/>
          </ac:spMkLst>
        </pc:spChg>
        <pc:spChg chg="add mod">
          <ac:chgData name="Frosch, Michael Thye" userId="eb116a80-0527-44db-8aeb-c2215047d67b" providerId="ADAL" clId="{9D45AD13-3A52-4386-B97C-FD8389B2ED52}" dt="2023-11-01T15:56:52.415" v="7526" actId="113"/>
          <ac:spMkLst>
            <pc:docMk/>
            <pc:sldMk cId="3226829685" sldId="1380"/>
            <ac:spMk id="10" creationId="{B0B3EC0C-04C2-0DD9-58D6-A348097A1BFD}"/>
          </ac:spMkLst>
        </pc:spChg>
        <pc:spChg chg="add mod">
          <ac:chgData name="Frosch, Michael Thye" userId="eb116a80-0527-44db-8aeb-c2215047d67b" providerId="ADAL" clId="{9D45AD13-3A52-4386-B97C-FD8389B2ED52}" dt="2023-11-01T15:39:59.835" v="7308" actId="1076"/>
          <ac:spMkLst>
            <pc:docMk/>
            <pc:sldMk cId="3226829685" sldId="1380"/>
            <ac:spMk id="11" creationId="{3D59B50C-8200-6E05-55F9-4CF97A5CAC71}"/>
          </ac:spMkLst>
        </pc:spChg>
        <pc:spChg chg="add mod">
          <ac:chgData name="Frosch, Michael Thye" userId="eb116a80-0527-44db-8aeb-c2215047d67b" providerId="ADAL" clId="{9D45AD13-3A52-4386-B97C-FD8389B2ED52}" dt="2023-11-01T15:56:54.637" v="7527" actId="113"/>
          <ac:spMkLst>
            <pc:docMk/>
            <pc:sldMk cId="3226829685" sldId="1380"/>
            <ac:spMk id="12" creationId="{C231E3B8-EAA6-AF00-7B2A-F87C4EEA89DA}"/>
          </ac:spMkLst>
        </pc:spChg>
        <pc:spChg chg="add mod">
          <ac:chgData name="Frosch, Michael Thye" userId="eb116a80-0527-44db-8aeb-c2215047d67b" providerId="ADAL" clId="{9D45AD13-3A52-4386-B97C-FD8389B2ED52}" dt="2023-11-01T15:20:17.784" v="6976"/>
          <ac:spMkLst>
            <pc:docMk/>
            <pc:sldMk cId="3226829685" sldId="1380"/>
            <ac:spMk id="13" creationId="{F0F7320A-95A6-2411-4D05-7B95D3992507}"/>
          </ac:spMkLst>
        </pc:spChg>
        <pc:spChg chg="add del mod">
          <ac:chgData name="Frosch, Michael Thye" userId="eb116a80-0527-44db-8aeb-c2215047d67b" providerId="ADAL" clId="{9D45AD13-3A52-4386-B97C-FD8389B2ED52}" dt="2023-11-01T15:20:33.555" v="6984"/>
          <ac:spMkLst>
            <pc:docMk/>
            <pc:sldMk cId="3226829685" sldId="1380"/>
            <ac:spMk id="14" creationId="{1B835C90-D5A0-9ABD-91D7-16DD0F39DD5D}"/>
          </ac:spMkLst>
        </pc:spChg>
        <pc:spChg chg="add del mod">
          <ac:chgData name="Frosch, Michael Thye" userId="eb116a80-0527-44db-8aeb-c2215047d67b" providerId="ADAL" clId="{9D45AD13-3A52-4386-B97C-FD8389B2ED52}" dt="2023-11-01T15:23:17.914" v="7060" actId="478"/>
          <ac:spMkLst>
            <pc:docMk/>
            <pc:sldMk cId="3226829685" sldId="1380"/>
            <ac:spMk id="15" creationId="{F5328084-A308-4674-1C6D-C15038B0C225}"/>
          </ac:spMkLst>
        </pc:spChg>
        <pc:spChg chg="add mod">
          <ac:chgData name="Frosch, Michael Thye" userId="eb116a80-0527-44db-8aeb-c2215047d67b" providerId="ADAL" clId="{9D45AD13-3A52-4386-B97C-FD8389B2ED52}" dt="2023-11-01T15:41:07.016" v="7315" actId="1076"/>
          <ac:spMkLst>
            <pc:docMk/>
            <pc:sldMk cId="3226829685" sldId="1380"/>
            <ac:spMk id="16" creationId="{B1BABD2B-83AF-4080-D509-814FD9547EE9}"/>
          </ac:spMkLst>
        </pc:spChg>
        <pc:spChg chg="add del mod">
          <ac:chgData name="Frosch, Michael Thye" userId="eb116a80-0527-44db-8aeb-c2215047d67b" providerId="ADAL" clId="{9D45AD13-3A52-4386-B97C-FD8389B2ED52}" dt="2023-11-01T15:23:14.490" v="7059" actId="478"/>
          <ac:spMkLst>
            <pc:docMk/>
            <pc:sldMk cId="3226829685" sldId="1380"/>
            <ac:spMk id="17" creationId="{70AEF2E0-99B3-AB0E-6BE2-64F6AB94348B}"/>
          </ac:spMkLst>
        </pc:spChg>
        <pc:spChg chg="add mod">
          <ac:chgData name="Frosch, Michael Thye" userId="eb116a80-0527-44db-8aeb-c2215047d67b" providerId="ADAL" clId="{9D45AD13-3A52-4386-B97C-FD8389B2ED52}" dt="2023-11-01T15:41:12.761" v="7316" actId="1076"/>
          <ac:spMkLst>
            <pc:docMk/>
            <pc:sldMk cId="3226829685" sldId="1380"/>
            <ac:spMk id="18" creationId="{8B909F14-37B2-1A64-4BAE-6F8F33F4AE79}"/>
          </ac:spMkLst>
        </pc:spChg>
        <pc:spChg chg="add del mod">
          <ac:chgData name="Frosch, Michael Thye" userId="eb116a80-0527-44db-8aeb-c2215047d67b" providerId="ADAL" clId="{9D45AD13-3A52-4386-B97C-FD8389B2ED52}" dt="2023-11-01T15:23:23.299" v="7061" actId="478"/>
          <ac:spMkLst>
            <pc:docMk/>
            <pc:sldMk cId="3226829685" sldId="1380"/>
            <ac:spMk id="19" creationId="{3E0ED9A0-B7B0-2068-A81E-D14BF962087A}"/>
          </ac:spMkLst>
        </pc:spChg>
        <pc:spChg chg="add del mod">
          <ac:chgData name="Frosch, Michael Thye" userId="eb116a80-0527-44db-8aeb-c2215047d67b" providerId="ADAL" clId="{9D45AD13-3A52-4386-B97C-FD8389B2ED52}" dt="2023-11-01T15:22:41.994" v="7058" actId="478"/>
          <ac:spMkLst>
            <pc:docMk/>
            <pc:sldMk cId="3226829685" sldId="1380"/>
            <ac:spMk id="20" creationId="{EC405784-6521-528A-3045-530258A46057}"/>
          </ac:spMkLst>
        </pc:spChg>
        <pc:spChg chg="add del mod">
          <ac:chgData name="Frosch, Michael Thye" userId="eb116a80-0527-44db-8aeb-c2215047d67b" providerId="ADAL" clId="{9D45AD13-3A52-4386-B97C-FD8389B2ED52}" dt="2023-11-01T15:48:49.545" v="7462" actId="14100"/>
          <ac:spMkLst>
            <pc:docMk/>
            <pc:sldMk cId="3226829685" sldId="1380"/>
            <ac:spMk id="25" creationId="{C2E632E1-BFE0-7DDA-A7CA-63599419B3F2}"/>
          </ac:spMkLst>
        </pc:spChg>
        <pc:spChg chg="add del mod">
          <ac:chgData name="Frosch, Michael Thye" userId="eb116a80-0527-44db-8aeb-c2215047d67b" providerId="ADAL" clId="{9D45AD13-3A52-4386-B97C-FD8389B2ED52}" dt="2023-11-01T15:47:16.352" v="7406" actId="478"/>
          <ac:spMkLst>
            <pc:docMk/>
            <pc:sldMk cId="3226829685" sldId="1380"/>
            <ac:spMk id="26" creationId="{56F5E60A-0C01-F7A3-0329-5D97E1222B79}"/>
          </ac:spMkLst>
        </pc:spChg>
        <pc:spChg chg="add del mod">
          <ac:chgData name="Frosch, Michael Thye" userId="eb116a80-0527-44db-8aeb-c2215047d67b" providerId="ADAL" clId="{9D45AD13-3A52-4386-B97C-FD8389B2ED52}" dt="2023-11-01T15:48:13.566" v="7452" actId="478"/>
          <ac:spMkLst>
            <pc:docMk/>
            <pc:sldMk cId="3226829685" sldId="1380"/>
            <ac:spMk id="27" creationId="{F5F6F318-8C05-B1E7-BB75-580AA1E5D100}"/>
          </ac:spMkLst>
        </pc:spChg>
        <pc:spChg chg="add mod">
          <ac:chgData name="Frosch, Michael Thye" userId="eb116a80-0527-44db-8aeb-c2215047d67b" providerId="ADAL" clId="{9D45AD13-3A52-4386-B97C-FD8389B2ED52}" dt="2023-11-01T15:45:39.601" v="7359" actId="255"/>
          <ac:spMkLst>
            <pc:docMk/>
            <pc:sldMk cId="3226829685" sldId="1380"/>
            <ac:spMk id="28" creationId="{6E88B543-D191-1CD8-C3AA-D69C5AF825DD}"/>
          </ac:spMkLst>
        </pc:spChg>
        <pc:spChg chg="add mod">
          <ac:chgData name="Frosch, Michael Thye" userId="eb116a80-0527-44db-8aeb-c2215047d67b" providerId="ADAL" clId="{9D45AD13-3A52-4386-B97C-FD8389B2ED52}" dt="2023-11-01T15:45:34.368" v="7358" actId="255"/>
          <ac:spMkLst>
            <pc:docMk/>
            <pc:sldMk cId="3226829685" sldId="1380"/>
            <ac:spMk id="29" creationId="{2FBF0548-8AD7-4528-15DE-F68C404007B2}"/>
          </ac:spMkLst>
        </pc:spChg>
        <pc:spChg chg="add mod">
          <ac:chgData name="Frosch, Michael Thye" userId="eb116a80-0527-44db-8aeb-c2215047d67b" providerId="ADAL" clId="{9D45AD13-3A52-4386-B97C-FD8389B2ED52}" dt="2023-11-01T15:46:19.809" v="7376" actId="1076"/>
          <ac:spMkLst>
            <pc:docMk/>
            <pc:sldMk cId="3226829685" sldId="1380"/>
            <ac:spMk id="33" creationId="{3F4F2B91-0D57-5464-C62D-83897BA43D90}"/>
          </ac:spMkLst>
        </pc:spChg>
        <pc:spChg chg="add mod">
          <ac:chgData name="Frosch, Michael Thye" userId="eb116a80-0527-44db-8aeb-c2215047d67b" providerId="ADAL" clId="{9D45AD13-3A52-4386-B97C-FD8389B2ED52}" dt="2023-11-01T15:52:04.352" v="7478" actId="1076"/>
          <ac:spMkLst>
            <pc:docMk/>
            <pc:sldMk cId="3226829685" sldId="1380"/>
            <ac:spMk id="34" creationId="{29B865B0-75DA-59B7-528F-BD62487D3195}"/>
          </ac:spMkLst>
        </pc:spChg>
        <pc:spChg chg="add mod">
          <ac:chgData name="Frosch, Michael Thye" userId="eb116a80-0527-44db-8aeb-c2215047d67b" providerId="ADAL" clId="{9D45AD13-3A52-4386-B97C-FD8389B2ED52}" dt="2023-11-01T15:52:25.112" v="7482" actId="14100"/>
          <ac:spMkLst>
            <pc:docMk/>
            <pc:sldMk cId="3226829685" sldId="1380"/>
            <ac:spMk id="37" creationId="{BF912918-B67F-7872-87F7-E3577D961967}"/>
          </ac:spMkLst>
        </pc:spChg>
        <pc:spChg chg="add mod">
          <ac:chgData name="Frosch, Michael Thye" userId="eb116a80-0527-44db-8aeb-c2215047d67b" providerId="ADAL" clId="{9D45AD13-3A52-4386-B97C-FD8389B2ED52}" dt="2023-11-01T15:46:28.561" v="7378" actId="1076"/>
          <ac:spMkLst>
            <pc:docMk/>
            <pc:sldMk cId="3226829685" sldId="1380"/>
            <ac:spMk id="39" creationId="{481E96EC-978E-CE79-8701-F6481F66EFD3}"/>
          </ac:spMkLst>
        </pc:spChg>
        <pc:spChg chg="add mod">
          <ac:chgData name="Frosch, Michael Thye" userId="eb116a80-0527-44db-8aeb-c2215047d67b" providerId="ADAL" clId="{9D45AD13-3A52-4386-B97C-FD8389B2ED52}" dt="2023-11-01T15:46:46.856" v="7382" actId="1076"/>
          <ac:spMkLst>
            <pc:docMk/>
            <pc:sldMk cId="3226829685" sldId="1380"/>
            <ac:spMk id="40" creationId="{8A4C5CBB-9BD8-D09D-BB93-A68BACA8500F}"/>
          </ac:spMkLst>
        </pc:spChg>
        <pc:spChg chg="add mod">
          <ac:chgData name="Frosch, Michael Thye" userId="eb116a80-0527-44db-8aeb-c2215047d67b" providerId="ADAL" clId="{9D45AD13-3A52-4386-B97C-FD8389B2ED52}" dt="2023-11-01T15:48:31.344" v="7457" actId="14100"/>
          <ac:spMkLst>
            <pc:docMk/>
            <pc:sldMk cId="3226829685" sldId="1380"/>
            <ac:spMk id="42" creationId="{BCA3D3DF-EF6B-6B43-3118-1FAB819E21F7}"/>
          </ac:spMkLst>
        </pc:spChg>
        <pc:spChg chg="add mod">
          <ac:chgData name="Frosch, Michael Thye" userId="eb116a80-0527-44db-8aeb-c2215047d67b" providerId="ADAL" clId="{9D45AD13-3A52-4386-B97C-FD8389B2ED52}" dt="2023-11-01T15:53:08.862" v="7490" actId="14100"/>
          <ac:spMkLst>
            <pc:docMk/>
            <pc:sldMk cId="3226829685" sldId="1380"/>
            <ac:spMk id="43" creationId="{77DE1916-0AC4-0BDA-6F95-77FBD018F6EB}"/>
          </ac:spMkLst>
        </pc:spChg>
        <pc:picChg chg="del">
          <ac:chgData name="Frosch, Michael Thye" userId="eb116a80-0527-44db-8aeb-c2215047d67b" providerId="ADAL" clId="{9D45AD13-3A52-4386-B97C-FD8389B2ED52}" dt="2023-11-01T15:14:02.075" v="6724" actId="478"/>
          <ac:picMkLst>
            <pc:docMk/>
            <pc:sldMk cId="3226829685" sldId="1380"/>
            <ac:picMk id="9" creationId="{CD779A58-0092-636B-16F4-3685AB86A1B9}"/>
          </ac:picMkLst>
        </pc:picChg>
        <pc:cxnChg chg="add mod">
          <ac:chgData name="Frosch, Michael Thye" userId="eb116a80-0527-44db-8aeb-c2215047d67b" providerId="ADAL" clId="{9D45AD13-3A52-4386-B97C-FD8389B2ED52}" dt="2023-11-02T08:43:25.178" v="8345" actId="1582"/>
          <ac:cxnSpMkLst>
            <pc:docMk/>
            <pc:sldMk cId="3226829685" sldId="1380"/>
            <ac:cxnSpMk id="9" creationId="{8B46D215-B50D-891C-AA39-87A73E7B63E0}"/>
          </ac:cxnSpMkLst>
        </pc:cxnChg>
        <pc:cxnChg chg="add del mod">
          <ac:chgData name="Frosch, Michael Thye" userId="eb116a80-0527-44db-8aeb-c2215047d67b" providerId="ADAL" clId="{9D45AD13-3A52-4386-B97C-FD8389B2ED52}" dt="2023-11-01T15:44:37.610" v="7349" actId="1076"/>
          <ac:cxnSpMkLst>
            <pc:docMk/>
            <pc:sldMk cId="3226829685" sldId="1380"/>
            <ac:cxnSpMk id="22" creationId="{A5634254-3D0D-7A7B-89AE-D801B3D82F6C}"/>
          </ac:cxnSpMkLst>
        </pc:cxnChg>
        <pc:cxnChg chg="add del mod">
          <ac:chgData name="Frosch, Michael Thye" userId="eb116a80-0527-44db-8aeb-c2215047d67b" providerId="ADAL" clId="{9D45AD13-3A52-4386-B97C-FD8389B2ED52}" dt="2023-11-01T15:46:19.809" v="7376" actId="1076"/>
          <ac:cxnSpMkLst>
            <pc:docMk/>
            <pc:sldMk cId="3226829685" sldId="1380"/>
            <ac:cxnSpMk id="23" creationId="{F9381530-0B23-E732-943D-5B417C0964FD}"/>
          </ac:cxnSpMkLst>
        </pc:cxnChg>
        <pc:cxnChg chg="add del mod">
          <ac:chgData name="Frosch, Michael Thye" userId="eb116a80-0527-44db-8aeb-c2215047d67b" providerId="ADAL" clId="{9D45AD13-3A52-4386-B97C-FD8389B2ED52}" dt="2023-11-01T15:46:39.418" v="7380" actId="1076"/>
          <ac:cxnSpMkLst>
            <pc:docMk/>
            <pc:sldMk cId="3226829685" sldId="1380"/>
            <ac:cxnSpMk id="24" creationId="{958E705D-B2FC-81C1-62EF-E9A35D862471}"/>
          </ac:cxnSpMkLst>
        </pc:cxnChg>
        <pc:cxnChg chg="add mod">
          <ac:chgData name="Frosch, Michael Thye" userId="eb116a80-0527-44db-8aeb-c2215047d67b" providerId="ADAL" clId="{9D45AD13-3A52-4386-B97C-FD8389B2ED52}" dt="2023-11-01T15:44:37.610" v="7349" actId="1076"/>
          <ac:cxnSpMkLst>
            <pc:docMk/>
            <pc:sldMk cId="3226829685" sldId="1380"/>
            <ac:cxnSpMk id="30" creationId="{62A6C135-95FA-025F-FF31-4A379A3FB6A9}"/>
          </ac:cxnSpMkLst>
        </pc:cxnChg>
        <pc:cxnChg chg="add mod">
          <ac:chgData name="Frosch, Michael Thye" userId="eb116a80-0527-44db-8aeb-c2215047d67b" providerId="ADAL" clId="{9D45AD13-3A52-4386-B97C-FD8389B2ED52}" dt="2023-11-01T15:52:33.503" v="7484" actId="14100"/>
          <ac:cxnSpMkLst>
            <pc:docMk/>
            <pc:sldMk cId="3226829685" sldId="1380"/>
            <ac:cxnSpMk id="36" creationId="{09963B44-3F5D-7A7E-A9CE-4AAEDD87D6CF}"/>
          </ac:cxnSpMkLst>
        </pc:cxnChg>
        <pc:cxnChg chg="add del mod">
          <ac:chgData name="Frosch, Michael Thye" userId="eb116a80-0527-44db-8aeb-c2215047d67b" providerId="ADAL" clId="{9D45AD13-3A52-4386-B97C-FD8389B2ED52}" dt="2023-11-01T15:46:34.528" v="7379" actId="478"/>
          <ac:cxnSpMkLst>
            <pc:docMk/>
            <pc:sldMk cId="3226829685" sldId="1380"/>
            <ac:cxnSpMk id="38" creationId="{DD34F26F-0217-E211-2D85-3B709D85F27C}"/>
          </ac:cxnSpMkLst>
        </pc:cxnChg>
        <pc:cxnChg chg="add mod">
          <ac:chgData name="Frosch, Michael Thye" userId="eb116a80-0527-44db-8aeb-c2215047d67b" providerId="ADAL" clId="{9D45AD13-3A52-4386-B97C-FD8389B2ED52}" dt="2023-11-01T15:52:51.688" v="7487" actId="14100"/>
          <ac:cxnSpMkLst>
            <pc:docMk/>
            <pc:sldMk cId="3226829685" sldId="1380"/>
            <ac:cxnSpMk id="41" creationId="{0529157D-FE32-8EB3-8D06-44DAA1C5283A}"/>
          </ac:cxnSpMkLst>
        </pc:cxnChg>
      </pc:sldChg>
      <pc:sldChg chg="add del">
        <pc:chgData name="Frosch, Michael Thye" userId="eb116a80-0527-44db-8aeb-c2215047d67b" providerId="ADAL" clId="{9D45AD13-3A52-4386-B97C-FD8389B2ED52}" dt="2023-11-01T15:36:01.820" v="7223" actId="47"/>
        <pc:sldMkLst>
          <pc:docMk/>
          <pc:sldMk cId="2215692273" sldId="1381"/>
        </pc:sldMkLst>
      </pc:sldChg>
      <pc:sldChg chg="addSp delSp modSp add del mod delAnim modAnim">
        <pc:chgData name="Frosch, Michael Thye" userId="eb116a80-0527-44db-8aeb-c2215047d67b" providerId="ADAL" clId="{9D45AD13-3A52-4386-B97C-FD8389B2ED52}" dt="2023-11-01T16:03:33.512" v="7630" actId="47"/>
        <pc:sldMkLst>
          <pc:docMk/>
          <pc:sldMk cId="1441597991" sldId="1382"/>
        </pc:sldMkLst>
        <pc:spChg chg="add mod">
          <ac:chgData name="Frosch, Michael Thye" userId="eb116a80-0527-44db-8aeb-c2215047d67b" providerId="ADAL" clId="{9D45AD13-3A52-4386-B97C-FD8389B2ED52}" dt="2023-11-01T15:30:45.911" v="7204" actId="207"/>
          <ac:spMkLst>
            <pc:docMk/>
            <pc:sldMk cId="1441597991" sldId="1382"/>
            <ac:spMk id="6" creationId="{F4D45026-3CD2-1C74-D62B-0A156A9621BC}"/>
          </ac:spMkLst>
        </pc:spChg>
        <pc:spChg chg="mod">
          <ac:chgData name="Frosch, Michael Thye" userId="eb116a80-0527-44db-8aeb-c2215047d67b" providerId="ADAL" clId="{9D45AD13-3A52-4386-B97C-FD8389B2ED52}" dt="2023-11-01T15:28:19.913" v="7107" actId="20577"/>
          <ac:spMkLst>
            <pc:docMk/>
            <pc:sldMk cId="1441597991" sldId="1382"/>
            <ac:spMk id="18" creationId="{8B909F14-37B2-1A64-4BAE-6F8F33F4AE79}"/>
          </ac:spMkLst>
        </pc:spChg>
        <pc:spChg chg="del">
          <ac:chgData name="Frosch, Michael Thye" userId="eb116a80-0527-44db-8aeb-c2215047d67b" providerId="ADAL" clId="{9D45AD13-3A52-4386-B97C-FD8389B2ED52}" dt="2023-11-01T15:28:46.217" v="7110" actId="478"/>
          <ac:spMkLst>
            <pc:docMk/>
            <pc:sldMk cId="1441597991" sldId="1382"/>
            <ac:spMk id="25" creationId="{C2E632E1-BFE0-7DDA-A7CA-63599419B3F2}"/>
          </ac:spMkLst>
        </pc:spChg>
        <pc:spChg chg="del">
          <ac:chgData name="Frosch, Michael Thye" userId="eb116a80-0527-44db-8aeb-c2215047d67b" providerId="ADAL" clId="{9D45AD13-3A52-4386-B97C-FD8389B2ED52}" dt="2023-11-01T15:28:46.217" v="7110" actId="478"/>
          <ac:spMkLst>
            <pc:docMk/>
            <pc:sldMk cId="1441597991" sldId="1382"/>
            <ac:spMk id="26" creationId="{56F5E60A-0C01-F7A3-0329-5D97E1222B79}"/>
          </ac:spMkLst>
        </pc:spChg>
        <pc:spChg chg="del">
          <ac:chgData name="Frosch, Michael Thye" userId="eb116a80-0527-44db-8aeb-c2215047d67b" providerId="ADAL" clId="{9D45AD13-3A52-4386-B97C-FD8389B2ED52}" dt="2023-11-01T15:28:46.217" v="7110" actId="478"/>
          <ac:spMkLst>
            <pc:docMk/>
            <pc:sldMk cId="1441597991" sldId="1382"/>
            <ac:spMk id="27" creationId="{F5F6F318-8C05-B1E7-BB75-580AA1E5D100}"/>
          </ac:spMkLst>
        </pc:spChg>
        <pc:spChg chg="add mod">
          <ac:chgData name="Frosch, Michael Thye" userId="eb116a80-0527-44db-8aeb-c2215047d67b" providerId="ADAL" clId="{9D45AD13-3A52-4386-B97C-FD8389B2ED52}" dt="2023-11-01T15:37:02.314" v="7248" actId="1076"/>
          <ac:spMkLst>
            <pc:docMk/>
            <pc:sldMk cId="1441597991" sldId="1382"/>
            <ac:spMk id="30" creationId="{1D3A1F51-C8BE-329F-2828-B45438F642C4}"/>
          </ac:spMkLst>
        </pc:spChg>
        <pc:spChg chg="add mod">
          <ac:chgData name="Frosch, Michael Thye" userId="eb116a80-0527-44db-8aeb-c2215047d67b" providerId="ADAL" clId="{9D45AD13-3A52-4386-B97C-FD8389B2ED52}" dt="2023-11-01T15:37:12.699" v="7255" actId="14100"/>
          <ac:spMkLst>
            <pc:docMk/>
            <pc:sldMk cId="1441597991" sldId="1382"/>
            <ac:spMk id="32" creationId="{38E170F3-3603-3765-EA57-19EE7C4B7E13}"/>
          </ac:spMkLst>
        </pc:spChg>
        <pc:spChg chg="add mod">
          <ac:chgData name="Frosch, Michael Thye" userId="eb116a80-0527-44db-8aeb-c2215047d67b" providerId="ADAL" clId="{9D45AD13-3A52-4386-B97C-FD8389B2ED52}" dt="2023-11-01T15:38:05.593" v="7304" actId="207"/>
          <ac:spMkLst>
            <pc:docMk/>
            <pc:sldMk cId="1441597991" sldId="1382"/>
            <ac:spMk id="35" creationId="{909297D4-CF7E-D3F8-CC9B-F03AD1EA0004}"/>
          </ac:spMkLst>
        </pc:spChg>
        <pc:cxnChg chg="add del mod">
          <ac:chgData name="Frosch, Michael Thye" userId="eb116a80-0527-44db-8aeb-c2215047d67b" providerId="ADAL" clId="{9D45AD13-3A52-4386-B97C-FD8389B2ED52}" dt="2023-11-01T15:31:24.987" v="7206" actId="478"/>
          <ac:cxnSpMkLst>
            <pc:docMk/>
            <pc:sldMk cId="1441597991" sldId="1382"/>
            <ac:cxnSpMk id="14" creationId="{514632DA-37BE-3F62-0057-AB506DB500D4}"/>
          </ac:cxnSpMkLst>
        </pc:cxnChg>
        <pc:cxnChg chg="add mod">
          <ac:chgData name="Frosch, Michael Thye" userId="eb116a80-0527-44db-8aeb-c2215047d67b" providerId="ADAL" clId="{9D45AD13-3A52-4386-B97C-FD8389B2ED52}" dt="2023-11-01T15:32:29.894" v="7209" actId="1582"/>
          <ac:cxnSpMkLst>
            <pc:docMk/>
            <pc:sldMk cId="1441597991" sldId="1382"/>
            <ac:cxnSpMk id="17" creationId="{4DBE89D4-1402-6976-56DB-E649FE226CF8}"/>
          </ac:cxnSpMkLst>
        </pc:cxnChg>
        <pc:cxnChg chg="add mod">
          <ac:chgData name="Frosch, Michael Thye" userId="eb116a80-0527-44db-8aeb-c2215047d67b" providerId="ADAL" clId="{9D45AD13-3A52-4386-B97C-FD8389B2ED52}" dt="2023-11-01T15:32:36.442" v="7211" actId="1076"/>
          <ac:cxnSpMkLst>
            <pc:docMk/>
            <pc:sldMk cId="1441597991" sldId="1382"/>
            <ac:cxnSpMk id="20" creationId="{59869575-53E0-6F69-85C9-ABA826DC897A}"/>
          </ac:cxnSpMkLst>
        </pc:cxnChg>
        <pc:cxnChg chg="add mod">
          <ac:chgData name="Frosch, Michael Thye" userId="eb116a80-0527-44db-8aeb-c2215047d67b" providerId="ADAL" clId="{9D45AD13-3A52-4386-B97C-FD8389B2ED52}" dt="2023-11-01T15:32:40.650" v="7213" actId="1076"/>
          <ac:cxnSpMkLst>
            <pc:docMk/>
            <pc:sldMk cId="1441597991" sldId="1382"/>
            <ac:cxnSpMk id="21" creationId="{C5664B84-8E49-51B0-7609-F59D49241E72}"/>
          </ac:cxnSpMkLst>
        </pc:cxnChg>
        <pc:cxnChg chg="del mod">
          <ac:chgData name="Frosch, Michael Thye" userId="eb116a80-0527-44db-8aeb-c2215047d67b" providerId="ADAL" clId="{9D45AD13-3A52-4386-B97C-FD8389B2ED52}" dt="2023-11-01T15:28:46.217" v="7110" actId="478"/>
          <ac:cxnSpMkLst>
            <pc:docMk/>
            <pc:sldMk cId="1441597991" sldId="1382"/>
            <ac:cxnSpMk id="22" creationId="{A5634254-3D0D-7A7B-89AE-D801B3D82F6C}"/>
          </ac:cxnSpMkLst>
        </pc:cxnChg>
        <pc:cxnChg chg="del">
          <ac:chgData name="Frosch, Michael Thye" userId="eb116a80-0527-44db-8aeb-c2215047d67b" providerId="ADAL" clId="{9D45AD13-3A52-4386-B97C-FD8389B2ED52}" dt="2023-11-01T15:28:46.217" v="7110" actId="478"/>
          <ac:cxnSpMkLst>
            <pc:docMk/>
            <pc:sldMk cId="1441597991" sldId="1382"/>
            <ac:cxnSpMk id="23" creationId="{F9381530-0B23-E732-943D-5B417C0964FD}"/>
          </ac:cxnSpMkLst>
        </pc:cxnChg>
        <pc:cxnChg chg="del">
          <ac:chgData name="Frosch, Michael Thye" userId="eb116a80-0527-44db-8aeb-c2215047d67b" providerId="ADAL" clId="{9D45AD13-3A52-4386-B97C-FD8389B2ED52}" dt="2023-11-01T15:28:46.217" v="7110" actId="478"/>
          <ac:cxnSpMkLst>
            <pc:docMk/>
            <pc:sldMk cId="1441597991" sldId="1382"/>
            <ac:cxnSpMk id="24" creationId="{958E705D-B2FC-81C1-62EF-E9A35D862471}"/>
          </ac:cxnSpMkLst>
        </pc:cxnChg>
        <pc:cxnChg chg="add mod">
          <ac:chgData name="Frosch, Michael Thye" userId="eb116a80-0527-44db-8aeb-c2215047d67b" providerId="ADAL" clId="{9D45AD13-3A52-4386-B97C-FD8389B2ED52}" dt="2023-11-01T15:37:26.539" v="7257" actId="14100"/>
          <ac:cxnSpMkLst>
            <pc:docMk/>
            <pc:sldMk cId="1441597991" sldId="1382"/>
            <ac:cxnSpMk id="28" creationId="{5834410F-CF0C-7842-3C3C-CC0FA31A18F1}"/>
          </ac:cxnSpMkLst>
        </pc:cxnChg>
        <pc:cxnChg chg="add mod">
          <ac:chgData name="Frosch, Michael Thye" userId="eb116a80-0527-44db-8aeb-c2215047d67b" providerId="ADAL" clId="{9D45AD13-3A52-4386-B97C-FD8389B2ED52}" dt="2023-11-01T15:37:19.353" v="7256" actId="14100"/>
          <ac:cxnSpMkLst>
            <pc:docMk/>
            <pc:sldMk cId="1441597991" sldId="1382"/>
            <ac:cxnSpMk id="29" creationId="{D4CAAB28-24F7-70AF-18BC-80F3341D675B}"/>
          </ac:cxnSpMkLst>
        </pc:cxnChg>
      </pc:sldChg>
      <pc:sldChg chg="add del">
        <pc:chgData name="Frosch, Michael Thye" userId="eb116a80-0527-44db-8aeb-c2215047d67b" providerId="ADAL" clId="{9D45AD13-3A52-4386-B97C-FD8389B2ED52}" dt="2023-11-01T16:03:32.205" v="7629" actId="47"/>
        <pc:sldMkLst>
          <pc:docMk/>
          <pc:sldMk cId="3823977471" sldId="1383"/>
        </pc:sldMkLst>
      </pc:sldChg>
      <pc:sldChg chg="addSp delSp modSp add mod delAnim modAnim">
        <pc:chgData name="Frosch, Michael Thye" userId="eb116a80-0527-44db-8aeb-c2215047d67b" providerId="ADAL" clId="{9D45AD13-3A52-4386-B97C-FD8389B2ED52}" dt="2023-11-02T08:47:20.426" v="8372"/>
        <pc:sldMkLst>
          <pc:docMk/>
          <pc:sldMk cId="15370201" sldId="1384"/>
        </pc:sldMkLst>
        <pc:spChg chg="add mod">
          <ac:chgData name="Frosch, Michael Thye" userId="eb116a80-0527-44db-8aeb-c2215047d67b" providerId="ADAL" clId="{9D45AD13-3A52-4386-B97C-FD8389B2ED52}" dt="2023-11-01T16:01:05.607" v="7608" actId="1076"/>
          <ac:spMkLst>
            <pc:docMk/>
            <pc:sldMk cId="15370201" sldId="1384"/>
            <ac:spMk id="6" creationId="{86ED48FF-2307-30B6-493A-BF133C7E7976}"/>
          </ac:spMkLst>
        </pc:spChg>
        <pc:spChg chg="mod">
          <ac:chgData name="Frosch, Michael Thye" userId="eb116a80-0527-44db-8aeb-c2215047d67b" providerId="ADAL" clId="{9D45AD13-3A52-4386-B97C-FD8389B2ED52}" dt="2023-11-01T15:56:46.205" v="7524" actId="113"/>
          <ac:spMkLst>
            <pc:docMk/>
            <pc:sldMk cId="15370201" sldId="1384"/>
            <ac:spMk id="10" creationId="{B0B3EC0C-04C2-0DD9-58D6-A348097A1BFD}"/>
          </ac:spMkLst>
        </pc:spChg>
        <pc:spChg chg="del mod">
          <ac:chgData name="Frosch, Michael Thye" userId="eb116a80-0527-44db-8aeb-c2215047d67b" providerId="ADAL" clId="{9D45AD13-3A52-4386-B97C-FD8389B2ED52}" dt="2023-11-01T15:59:12.552" v="7586" actId="478"/>
          <ac:spMkLst>
            <pc:docMk/>
            <pc:sldMk cId="15370201" sldId="1384"/>
            <ac:spMk id="11" creationId="{3D59B50C-8200-6E05-55F9-4CF97A5CAC71}"/>
          </ac:spMkLst>
        </pc:spChg>
        <pc:spChg chg="del mod">
          <ac:chgData name="Frosch, Michael Thye" userId="eb116a80-0527-44db-8aeb-c2215047d67b" providerId="ADAL" clId="{9D45AD13-3A52-4386-B97C-FD8389B2ED52}" dt="2023-11-01T15:59:18.812" v="7591" actId="478"/>
          <ac:spMkLst>
            <pc:docMk/>
            <pc:sldMk cId="15370201" sldId="1384"/>
            <ac:spMk id="12" creationId="{C231E3B8-EAA6-AF00-7B2A-F87C4EEA89DA}"/>
          </ac:spMkLst>
        </pc:spChg>
        <pc:spChg chg="add del mod">
          <ac:chgData name="Frosch, Michael Thye" userId="eb116a80-0527-44db-8aeb-c2215047d67b" providerId="ADAL" clId="{9D45AD13-3A52-4386-B97C-FD8389B2ED52}" dt="2023-11-01T16:00:01.374" v="7598" actId="478"/>
          <ac:spMkLst>
            <pc:docMk/>
            <pc:sldMk cId="15370201" sldId="1384"/>
            <ac:spMk id="15" creationId="{D8C1EF7D-C397-F2DE-65DF-9A0A20DC9789}"/>
          </ac:spMkLst>
        </pc:spChg>
        <pc:spChg chg="add mod">
          <ac:chgData name="Frosch, Michael Thye" userId="eb116a80-0527-44db-8aeb-c2215047d67b" providerId="ADAL" clId="{9D45AD13-3A52-4386-B97C-FD8389B2ED52}" dt="2023-11-01T16:01:42.390" v="7615" actId="1076"/>
          <ac:spMkLst>
            <pc:docMk/>
            <pc:sldMk cId="15370201" sldId="1384"/>
            <ac:spMk id="17" creationId="{C593E466-EDDE-94EE-558B-04239DA02239}"/>
          </ac:spMkLst>
        </pc:spChg>
        <pc:spChg chg="mod">
          <ac:chgData name="Frosch, Michael Thye" userId="eb116a80-0527-44db-8aeb-c2215047d67b" providerId="ADAL" clId="{9D45AD13-3A52-4386-B97C-FD8389B2ED52}" dt="2023-11-01T16:01:58.920" v="7618" actId="20577"/>
          <ac:spMkLst>
            <pc:docMk/>
            <pc:sldMk cId="15370201" sldId="1384"/>
            <ac:spMk id="18" creationId="{8B909F14-37B2-1A64-4BAE-6F8F33F4AE79}"/>
          </ac:spMkLst>
        </pc:spChg>
        <pc:spChg chg="add mod">
          <ac:chgData name="Frosch, Michael Thye" userId="eb116a80-0527-44db-8aeb-c2215047d67b" providerId="ADAL" clId="{9D45AD13-3A52-4386-B97C-FD8389B2ED52}" dt="2023-11-01T16:01:18.391" v="7610" actId="1076"/>
          <ac:spMkLst>
            <pc:docMk/>
            <pc:sldMk cId="15370201" sldId="1384"/>
            <ac:spMk id="19" creationId="{54A0F93C-9BFD-3F0C-6C30-32B459C980EB}"/>
          </ac:spMkLst>
        </pc:spChg>
        <pc:spChg chg="add mod">
          <ac:chgData name="Frosch, Michael Thye" userId="eb116a80-0527-44db-8aeb-c2215047d67b" providerId="ADAL" clId="{9D45AD13-3A52-4386-B97C-FD8389B2ED52}" dt="2023-11-01T16:01:56.686" v="7617" actId="1076"/>
          <ac:spMkLst>
            <pc:docMk/>
            <pc:sldMk cId="15370201" sldId="1384"/>
            <ac:spMk id="20" creationId="{FCFEF7D7-05D5-F1FF-BD10-C8FBF9617214}"/>
          </ac:spMkLst>
        </pc:spChg>
        <pc:spChg chg="del">
          <ac:chgData name="Frosch, Michael Thye" userId="eb116a80-0527-44db-8aeb-c2215047d67b" providerId="ADAL" clId="{9D45AD13-3A52-4386-B97C-FD8389B2ED52}" dt="2023-11-01T15:54:28" v="7502" actId="478"/>
          <ac:spMkLst>
            <pc:docMk/>
            <pc:sldMk cId="15370201" sldId="1384"/>
            <ac:spMk id="25" creationId="{C2E632E1-BFE0-7DDA-A7CA-63599419B3F2}"/>
          </ac:spMkLst>
        </pc:spChg>
        <pc:spChg chg="del">
          <ac:chgData name="Frosch, Michael Thye" userId="eb116a80-0527-44db-8aeb-c2215047d67b" providerId="ADAL" clId="{9D45AD13-3A52-4386-B97C-FD8389B2ED52}" dt="2023-11-01T15:54:01.135" v="7497" actId="478"/>
          <ac:spMkLst>
            <pc:docMk/>
            <pc:sldMk cId="15370201" sldId="1384"/>
            <ac:spMk id="28" creationId="{6E88B543-D191-1CD8-C3AA-D69C5AF825DD}"/>
          </ac:spMkLst>
        </pc:spChg>
        <pc:spChg chg="del">
          <ac:chgData name="Frosch, Michael Thye" userId="eb116a80-0527-44db-8aeb-c2215047d67b" providerId="ADAL" clId="{9D45AD13-3A52-4386-B97C-FD8389B2ED52}" dt="2023-11-01T15:53:59.240" v="7496" actId="478"/>
          <ac:spMkLst>
            <pc:docMk/>
            <pc:sldMk cId="15370201" sldId="1384"/>
            <ac:spMk id="33" creationId="{3F4F2B91-0D57-5464-C62D-83897BA43D90}"/>
          </ac:spMkLst>
        </pc:spChg>
        <pc:spChg chg="del">
          <ac:chgData name="Frosch, Michael Thye" userId="eb116a80-0527-44db-8aeb-c2215047d67b" providerId="ADAL" clId="{9D45AD13-3A52-4386-B97C-FD8389B2ED52}" dt="2023-11-01T15:54:03.911" v="7499" actId="478"/>
          <ac:spMkLst>
            <pc:docMk/>
            <pc:sldMk cId="15370201" sldId="1384"/>
            <ac:spMk id="39" creationId="{481E96EC-978E-CE79-8701-F6481F66EFD3}"/>
          </ac:spMkLst>
        </pc:spChg>
        <pc:spChg chg="del mod">
          <ac:chgData name="Frosch, Michael Thye" userId="eb116a80-0527-44db-8aeb-c2215047d67b" providerId="ADAL" clId="{9D45AD13-3A52-4386-B97C-FD8389B2ED52}" dt="2023-11-01T15:59:14.792" v="7588" actId="478"/>
          <ac:spMkLst>
            <pc:docMk/>
            <pc:sldMk cId="15370201" sldId="1384"/>
            <ac:spMk id="40" creationId="{8A4C5CBB-9BD8-D09D-BB93-A68BACA8500F}"/>
          </ac:spMkLst>
        </pc:spChg>
        <pc:spChg chg="del">
          <ac:chgData name="Frosch, Michael Thye" userId="eb116a80-0527-44db-8aeb-c2215047d67b" providerId="ADAL" clId="{9D45AD13-3A52-4386-B97C-FD8389B2ED52}" dt="2023-11-01T15:54:31.245" v="7503" actId="478"/>
          <ac:spMkLst>
            <pc:docMk/>
            <pc:sldMk cId="15370201" sldId="1384"/>
            <ac:spMk id="42" creationId="{BCA3D3DF-EF6B-6B43-3118-1FAB819E21F7}"/>
          </ac:spMkLst>
        </pc:spChg>
        <pc:spChg chg="del">
          <ac:chgData name="Frosch, Michael Thye" userId="eb116a80-0527-44db-8aeb-c2215047d67b" providerId="ADAL" clId="{9D45AD13-3A52-4386-B97C-FD8389B2ED52}" dt="2023-11-01T15:59:17.113" v="7590" actId="478"/>
          <ac:spMkLst>
            <pc:docMk/>
            <pc:sldMk cId="15370201" sldId="1384"/>
            <ac:spMk id="43" creationId="{77DE1916-0AC4-0BDA-6F95-77FBD018F6EB}"/>
          </ac:spMkLst>
        </pc:spChg>
        <pc:spChg chg="add mod">
          <ac:chgData name="Frosch, Michael Thye" userId="eb116a80-0527-44db-8aeb-c2215047d67b" providerId="ADAL" clId="{9D45AD13-3A52-4386-B97C-FD8389B2ED52}" dt="2023-11-01T16:02:30.423" v="7625" actId="1076"/>
          <ac:spMkLst>
            <pc:docMk/>
            <pc:sldMk cId="15370201" sldId="1384"/>
            <ac:spMk id="50" creationId="{10F52ACB-698B-90C6-3084-877AEF154D14}"/>
          </ac:spMkLst>
        </pc:spChg>
        <pc:cxnChg chg="add del mod">
          <ac:chgData name="Frosch, Michael Thye" userId="eb116a80-0527-44db-8aeb-c2215047d67b" providerId="ADAL" clId="{9D45AD13-3A52-4386-B97C-FD8389B2ED52}" dt="2023-11-01T16:00:02.237" v="7599" actId="478"/>
          <ac:cxnSpMkLst>
            <pc:docMk/>
            <pc:sldMk cId="15370201" sldId="1384"/>
            <ac:cxnSpMk id="9" creationId="{400D85F1-1914-00A9-A865-5EB116746E0B}"/>
          </ac:cxnSpMkLst>
        </pc:cxnChg>
        <pc:cxnChg chg="add mod">
          <ac:chgData name="Frosch, Michael Thye" userId="eb116a80-0527-44db-8aeb-c2215047d67b" providerId="ADAL" clId="{9D45AD13-3A52-4386-B97C-FD8389B2ED52}" dt="2023-11-01T16:01:49.391" v="7616" actId="14100"/>
          <ac:cxnSpMkLst>
            <pc:docMk/>
            <pc:sldMk cId="15370201" sldId="1384"/>
            <ac:cxnSpMk id="14" creationId="{DA74CCFF-A3CF-0BAE-5CDC-0B2C6740EF20}"/>
          </ac:cxnSpMkLst>
        </pc:cxnChg>
        <pc:cxnChg chg="add mod">
          <ac:chgData name="Frosch, Michael Thye" userId="eb116a80-0527-44db-8aeb-c2215047d67b" providerId="ADAL" clId="{9D45AD13-3A52-4386-B97C-FD8389B2ED52}" dt="2023-11-01T16:01:13.079" v="7609" actId="14100"/>
          <ac:cxnSpMkLst>
            <pc:docMk/>
            <pc:sldMk cId="15370201" sldId="1384"/>
            <ac:cxnSpMk id="21" creationId="{1EB4F7B6-0273-5536-21BB-971A2A1C6D7E}"/>
          </ac:cxnSpMkLst>
        </pc:cxnChg>
        <pc:cxnChg chg="del">
          <ac:chgData name="Frosch, Michael Thye" userId="eb116a80-0527-44db-8aeb-c2215047d67b" providerId="ADAL" clId="{9D45AD13-3A52-4386-B97C-FD8389B2ED52}" dt="2023-11-01T15:53:56.384" v="7494" actId="478"/>
          <ac:cxnSpMkLst>
            <pc:docMk/>
            <pc:sldMk cId="15370201" sldId="1384"/>
            <ac:cxnSpMk id="22" creationId="{A5634254-3D0D-7A7B-89AE-D801B3D82F6C}"/>
          </ac:cxnSpMkLst>
        </pc:cxnChg>
        <pc:cxnChg chg="del">
          <ac:chgData name="Frosch, Michael Thye" userId="eb116a80-0527-44db-8aeb-c2215047d67b" providerId="ADAL" clId="{9D45AD13-3A52-4386-B97C-FD8389B2ED52}" dt="2023-11-01T15:53:57.677" v="7495" actId="478"/>
          <ac:cxnSpMkLst>
            <pc:docMk/>
            <pc:sldMk cId="15370201" sldId="1384"/>
            <ac:cxnSpMk id="23" creationId="{F9381530-0B23-E732-943D-5B417C0964FD}"/>
          </ac:cxnSpMkLst>
        </pc:cxnChg>
        <pc:cxnChg chg="del">
          <ac:chgData name="Frosch, Michael Thye" userId="eb116a80-0527-44db-8aeb-c2215047d67b" providerId="ADAL" clId="{9D45AD13-3A52-4386-B97C-FD8389B2ED52}" dt="2023-11-01T15:54:02.510" v="7498" actId="478"/>
          <ac:cxnSpMkLst>
            <pc:docMk/>
            <pc:sldMk cId="15370201" sldId="1384"/>
            <ac:cxnSpMk id="24" creationId="{958E705D-B2FC-81C1-62EF-E9A35D862471}"/>
          </ac:cxnSpMkLst>
        </pc:cxnChg>
        <pc:cxnChg chg="add mod">
          <ac:chgData name="Frosch, Michael Thye" userId="eb116a80-0527-44db-8aeb-c2215047d67b" providerId="ADAL" clId="{9D45AD13-3A52-4386-B97C-FD8389B2ED52}" dt="2023-11-01T16:01:00.759" v="7607" actId="14100"/>
          <ac:cxnSpMkLst>
            <pc:docMk/>
            <pc:sldMk cId="15370201" sldId="1384"/>
            <ac:cxnSpMk id="27" creationId="{CA008796-1E8A-1DDF-FD0E-424DC673C558}"/>
          </ac:cxnSpMkLst>
        </pc:cxnChg>
        <pc:cxnChg chg="add del mod">
          <ac:chgData name="Frosch, Michael Thye" userId="eb116a80-0527-44db-8aeb-c2215047d67b" providerId="ADAL" clId="{9D45AD13-3A52-4386-B97C-FD8389B2ED52}" dt="2023-11-01T15:59:09.373" v="7584" actId="478"/>
          <ac:cxnSpMkLst>
            <pc:docMk/>
            <pc:sldMk cId="15370201" sldId="1384"/>
            <ac:cxnSpMk id="31" creationId="{3E1C2032-DBC2-2274-5CA0-EC1371A4ACE7}"/>
          </ac:cxnSpMkLst>
        </pc:cxnChg>
        <pc:cxnChg chg="del">
          <ac:chgData name="Frosch, Michael Thye" userId="eb116a80-0527-44db-8aeb-c2215047d67b" providerId="ADAL" clId="{9D45AD13-3A52-4386-B97C-FD8389B2ED52}" dt="2023-11-01T15:59:15.384" v="7589" actId="478"/>
          <ac:cxnSpMkLst>
            <pc:docMk/>
            <pc:sldMk cId="15370201" sldId="1384"/>
            <ac:cxnSpMk id="41" creationId="{0529157D-FE32-8EB3-8D06-44DAA1C5283A}"/>
          </ac:cxnSpMkLst>
        </pc:cxnChg>
        <pc:cxnChg chg="add mod">
          <ac:chgData name="Frosch, Michael Thye" userId="eb116a80-0527-44db-8aeb-c2215047d67b" providerId="ADAL" clId="{9D45AD13-3A52-4386-B97C-FD8389B2ED52}" dt="2023-11-01T16:02:24.182" v="7624" actId="14100"/>
          <ac:cxnSpMkLst>
            <pc:docMk/>
            <pc:sldMk cId="15370201" sldId="1384"/>
            <ac:cxnSpMk id="45" creationId="{836525CD-2F21-2480-5744-D153A35CF3C8}"/>
          </ac:cxnSpMkLst>
        </pc:cxnChg>
      </pc:sldChg>
      <pc:sldChg chg="delSp modSp add del mod">
        <pc:chgData name="Frosch, Michael Thye" userId="eb116a80-0527-44db-8aeb-c2215047d67b" providerId="ADAL" clId="{9D45AD13-3A52-4386-B97C-FD8389B2ED52}" dt="2023-11-04T08:52:28.828" v="12287" actId="47"/>
        <pc:sldMkLst>
          <pc:docMk/>
          <pc:sldMk cId="244532496" sldId="1385"/>
        </pc:sldMkLst>
        <pc:spChg chg="mod">
          <ac:chgData name="Frosch, Michael Thye" userId="eb116a80-0527-44db-8aeb-c2215047d67b" providerId="ADAL" clId="{9D45AD13-3A52-4386-B97C-FD8389B2ED52}" dt="2023-11-01T16:03:58.109" v="7640" actId="20577"/>
          <ac:spMkLst>
            <pc:docMk/>
            <pc:sldMk cId="244532496" sldId="1385"/>
            <ac:spMk id="2" creationId="{00000000-0000-0000-0000-000000000000}"/>
          </ac:spMkLst>
        </pc:spChg>
        <pc:spChg chg="del">
          <ac:chgData name="Frosch, Michael Thye" userId="eb116a80-0527-44db-8aeb-c2215047d67b" providerId="ADAL" clId="{9D45AD13-3A52-4386-B97C-FD8389B2ED52}" dt="2023-11-02T08:47:46.280" v="8373" actId="478"/>
          <ac:spMkLst>
            <pc:docMk/>
            <pc:sldMk cId="244532496" sldId="1385"/>
            <ac:spMk id="5" creationId="{00000000-0000-0000-0000-000000000000}"/>
          </ac:spMkLst>
        </pc:spChg>
      </pc:sldChg>
      <pc:sldChg chg="add del">
        <pc:chgData name="Frosch, Michael Thye" userId="eb116a80-0527-44db-8aeb-c2215047d67b" providerId="ADAL" clId="{9D45AD13-3A52-4386-B97C-FD8389B2ED52}" dt="2023-11-01T16:03:31.347" v="7628" actId="47"/>
        <pc:sldMkLst>
          <pc:docMk/>
          <pc:sldMk cId="3612664067" sldId="1385"/>
        </pc:sldMkLst>
      </pc:sldChg>
      <pc:sldChg chg="modSp add mod modAnim">
        <pc:chgData name="Frosch, Michael Thye" userId="eb116a80-0527-44db-8aeb-c2215047d67b" providerId="ADAL" clId="{9D45AD13-3A52-4386-B97C-FD8389B2ED52}" dt="2023-11-07T10:06:24.951" v="14581" actId="20577"/>
        <pc:sldMkLst>
          <pc:docMk/>
          <pc:sldMk cId="3874050075" sldId="1386"/>
        </pc:sldMkLst>
        <pc:spChg chg="mod">
          <ac:chgData name="Frosch, Michael Thye" userId="eb116a80-0527-44db-8aeb-c2215047d67b" providerId="ADAL" clId="{9D45AD13-3A52-4386-B97C-FD8389B2ED52}" dt="2023-11-07T10:06:24.951" v="14581" actId="20577"/>
          <ac:spMkLst>
            <pc:docMk/>
            <pc:sldMk cId="3874050075" sldId="1386"/>
            <ac:spMk id="3" creationId="{00000000-0000-0000-0000-000000000000}"/>
          </ac:spMkLst>
        </pc:spChg>
      </pc:sldChg>
      <pc:sldChg chg="addSp delSp modSp add mod delAnim modAnim">
        <pc:chgData name="Frosch, Michael Thye" userId="eb116a80-0527-44db-8aeb-c2215047d67b" providerId="ADAL" clId="{9D45AD13-3A52-4386-B97C-FD8389B2ED52}" dt="2023-11-02T08:45:12.824" v="8366"/>
        <pc:sldMkLst>
          <pc:docMk/>
          <pc:sldMk cId="3392776335" sldId="1387"/>
        </pc:sldMkLst>
        <pc:spChg chg="add mod">
          <ac:chgData name="Frosch, Michael Thye" userId="eb116a80-0527-44db-8aeb-c2215047d67b" providerId="ADAL" clId="{9D45AD13-3A52-4386-B97C-FD8389B2ED52}" dt="2023-11-02T08:39:32.635" v="8321" actId="14100"/>
          <ac:spMkLst>
            <pc:docMk/>
            <pc:sldMk cId="3392776335" sldId="1387"/>
            <ac:spMk id="15" creationId="{423E78BE-3D1D-CDE5-8EC4-F4EBD34E773E}"/>
          </ac:spMkLst>
        </pc:spChg>
        <pc:spChg chg="mod">
          <ac:chgData name="Frosch, Michael Thye" userId="eb116a80-0527-44db-8aeb-c2215047d67b" providerId="ADAL" clId="{9D45AD13-3A52-4386-B97C-FD8389B2ED52}" dt="2023-11-02T08:38:03.688" v="8310" actId="20577"/>
          <ac:spMkLst>
            <pc:docMk/>
            <pc:sldMk cId="3392776335" sldId="1387"/>
            <ac:spMk id="18" creationId="{8B909F14-37B2-1A64-4BAE-6F8F33F4AE79}"/>
          </ac:spMkLst>
        </pc:spChg>
        <pc:spChg chg="mod">
          <ac:chgData name="Frosch, Michael Thye" userId="eb116a80-0527-44db-8aeb-c2215047d67b" providerId="ADAL" clId="{9D45AD13-3A52-4386-B97C-FD8389B2ED52}" dt="2023-11-02T08:39:03.220" v="8317" actId="1076"/>
          <ac:spMkLst>
            <pc:docMk/>
            <pc:sldMk cId="3392776335" sldId="1387"/>
            <ac:spMk id="25" creationId="{C2E632E1-BFE0-7DDA-A7CA-63599419B3F2}"/>
          </ac:spMkLst>
        </pc:spChg>
        <pc:spChg chg="add mod">
          <ac:chgData name="Frosch, Michael Thye" userId="eb116a80-0527-44db-8aeb-c2215047d67b" providerId="ADAL" clId="{9D45AD13-3A52-4386-B97C-FD8389B2ED52}" dt="2023-11-02T08:44:39.888" v="8362" actId="207"/>
          <ac:spMkLst>
            <pc:docMk/>
            <pc:sldMk cId="3392776335" sldId="1387"/>
            <ac:spMk id="26" creationId="{2E0963E4-9DAC-A3CC-6BD6-1F2E43115E6A}"/>
          </ac:spMkLst>
        </pc:spChg>
        <pc:spChg chg="mod">
          <ac:chgData name="Frosch, Michael Thye" userId="eb116a80-0527-44db-8aeb-c2215047d67b" providerId="ADAL" clId="{9D45AD13-3A52-4386-B97C-FD8389B2ED52}" dt="2023-11-02T08:43:50.035" v="8347" actId="1076"/>
          <ac:spMkLst>
            <pc:docMk/>
            <pc:sldMk cId="3392776335" sldId="1387"/>
            <ac:spMk id="28" creationId="{6E88B543-D191-1CD8-C3AA-D69C5AF825DD}"/>
          </ac:spMkLst>
        </pc:spChg>
        <pc:spChg chg="del mod">
          <ac:chgData name="Frosch, Michael Thye" userId="eb116a80-0527-44db-8aeb-c2215047d67b" providerId="ADAL" clId="{9D45AD13-3A52-4386-B97C-FD8389B2ED52}" dt="2023-11-02T08:42:29.179" v="8340" actId="478"/>
          <ac:spMkLst>
            <pc:docMk/>
            <pc:sldMk cId="3392776335" sldId="1387"/>
            <ac:spMk id="33" creationId="{3F4F2B91-0D57-5464-C62D-83897BA43D90}"/>
          </ac:spMkLst>
        </pc:spChg>
        <pc:spChg chg="mod">
          <ac:chgData name="Frosch, Michael Thye" userId="eb116a80-0527-44db-8aeb-c2215047d67b" providerId="ADAL" clId="{9D45AD13-3A52-4386-B97C-FD8389B2ED52}" dt="2023-11-02T08:44:08.919" v="8353" actId="20577"/>
          <ac:spMkLst>
            <pc:docMk/>
            <pc:sldMk cId="3392776335" sldId="1387"/>
            <ac:spMk id="39" creationId="{481E96EC-978E-CE79-8701-F6481F66EFD3}"/>
          </ac:spMkLst>
        </pc:spChg>
        <pc:spChg chg="del mod">
          <ac:chgData name="Frosch, Michael Thye" userId="eb116a80-0527-44db-8aeb-c2215047d67b" providerId="ADAL" clId="{9D45AD13-3A52-4386-B97C-FD8389B2ED52}" dt="2023-11-02T08:42:25.920" v="8339" actId="478"/>
          <ac:spMkLst>
            <pc:docMk/>
            <pc:sldMk cId="3392776335" sldId="1387"/>
            <ac:spMk id="42" creationId="{BCA3D3DF-EF6B-6B43-3118-1FAB819E21F7}"/>
          </ac:spMkLst>
        </pc:spChg>
        <pc:spChg chg="mod">
          <ac:chgData name="Frosch, Michael Thye" userId="eb116a80-0527-44db-8aeb-c2215047d67b" providerId="ADAL" clId="{9D45AD13-3A52-4386-B97C-FD8389B2ED52}" dt="2023-11-02T08:44:54.907" v="8363" actId="1076"/>
          <ac:spMkLst>
            <pc:docMk/>
            <pc:sldMk cId="3392776335" sldId="1387"/>
            <ac:spMk id="43" creationId="{77DE1916-0AC4-0BDA-6F95-77FBD018F6EB}"/>
          </ac:spMkLst>
        </pc:spChg>
        <pc:cxnChg chg="add mod">
          <ac:chgData name="Frosch, Michael Thye" userId="eb116a80-0527-44db-8aeb-c2215047d67b" providerId="ADAL" clId="{9D45AD13-3A52-4386-B97C-FD8389B2ED52}" dt="2023-11-02T08:43:41.100" v="8346"/>
          <ac:cxnSpMkLst>
            <pc:docMk/>
            <pc:sldMk cId="3392776335" sldId="1387"/>
            <ac:cxnSpMk id="17" creationId="{92A6B50E-BD91-49ED-8FF9-47325154BDAE}"/>
          </ac:cxnSpMkLst>
        </pc:cxnChg>
        <pc:cxnChg chg="add mod">
          <ac:chgData name="Frosch, Michael Thye" userId="eb116a80-0527-44db-8aeb-c2215047d67b" providerId="ADAL" clId="{9D45AD13-3A52-4386-B97C-FD8389B2ED52}" dt="2023-11-02T08:44:00.283" v="8350" actId="14100"/>
          <ac:cxnSpMkLst>
            <pc:docMk/>
            <pc:sldMk cId="3392776335" sldId="1387"/>
            <ac:cxnSpMk id="19" creationId="{28B4D1A8-26D0-EF06-9AA0-88B417855DD5}"/>
          </ac:cxnSpMkLst>
        </pc:cxnChg>
        <pc:cxnChg chg="add mod">
          <ac:chgData name="Frosch, Michael Thye" userId="eb116a80-0527-44db-8aeb-c2215047d67b" providerId="ADAL" clId="{9D45AD13-3A52-4386-B97C-FD8389B2ED52}" dt="2023-11-02T08:44:15.051" v="8355" actId="1076"/>
          <ac:cxnSpMkLst>
            <pc:docMk/>
            <pc:sldMk cId="3392776335" sldId="1387"/>
            <ac:cxnSpMk id="21" creationId="{B4A0772F-97D6-5733-4440-0F0E82E17352}"/>
          </ac:cxnSpMkLst>
        </pc:cxnChg>
        <pc:cxnChg chg="mod">
          <ac:chgData name="Frosch, Michael Thye" userId="eb116a80-0527-44db-8aeb-c2215047d67b" providerId="ADAL" clId="{9D45AD13-3A52-4386-B97C-FD8389B2ED52}" dt="2023-11-02T08:38:15.780" v="8311" actId="14100"/>
          <ac:cxnSpMkLst>
            <pc:docMk/>
            <pc:sldMk cId="3392776335" sldId="1387"/>
            <ac:cxnSpMk id="22" creationId="{A5634254-3D0D-7A7B-89AE-D801B3D82F6C}"/>
          </ac:cxnSpMkLst>
        </pc:cxnChg>
        <pc:cxnChg chg="mod">
          <ac:chgData name="Frosch, Michael Thye" userId="eb116a80-0527-44db-8aeb-c2215047d67b" providerId="ADAL" clId="{9D45AD13-3A52-4386-B97C-FD8389B2ED52}" dt="2023-11-02T08:38:32.101" v="8313" actId="14100"/>
          <ac:cxnSpMkLst>
            <pc:docMk/>
            <pc:sldMk cId="3392776335" sldId="1387"/>
            <ac:cxnSpMk id="23" creationId="{F9381530-0B23-E732-943D-5B417C0964FD}"/>
          </ac:cxnSpMkLst>
        </pc:cxnChg>
        <pc:cxnChg chg="mod">
          <ac:chgData name="Frosch, Michael Thye" userId="eb116a80-0527-44db-8aeb-c2215047d67b" providerId="ADAL" clId="{9D45AD13-3A52-4386-B97C-FD8389B2ED52}" dt="2023-11-02T08:38:46.547" v="8314" actId="14100"/>
          <ac:cxnSpMkLst>
            <pc:docMk/>
            <pc:sldMk cId="3392776335" sldId="1387"/>
            <ac:cxnSpMk id="24" creationId="{958E705D-B2FC-81C1-62EF-E9A35D862471}"/>
          </ac:cxnSpMkLst>
        </pc:cxnChg>
      </pc:sldChg>
      <pc:sldChg chg="delSp modSp new mod modAnim">
        <pc:chgData name="Frosch, Michael Thye" userId="eb116a80-0527-44db-8aeb-c2215047d67b" providerId="ADAL" clId="{9D45AD13-3A52-4386-B97C-FD8389B2ED52}" dt="2023-11-04T09:08:57.634" v="12406" actId="20577"/>
        <pc:sldMkLst>
          <pc:docMk/>
          <pc:sldMk cId="1245920875" sldId="1388"/>
        </pc:sldMkLst>
        <pc:spChg chg="mod">
          <ac:chgData name="Frosch, Michael Thye" userId="eb116a80-0527-44db-8aeb-c2215047d67b" providerId="ADAL" clId="{9D45AD13-3A52-4386-B97C-FD8389B2ED52}" dt="2023-11-02T09:06:25.946" v="8487" actId="20577"/>
          <ac:spMkLst>
            <pc:docMk/>
            <pc:sldMk cId="1245920875" sldId="1388"/>
            <ac:spMk id="2" creationId="{D245529E-F838-2CFE-F77B-D91324E243ED}"/>
          </ac:spMkLst>
        </pc:spChg>
        <pc:spChg chg="mod">
          <ac:chgData name="Frosch, Michael Thye" userId="eb116a80-0527-44db-8aeb-c2215047d67b" providerId="ADAL" clId="{9D45AD13-3A52-4386-B97C-FD8389B2ED52}" dt="2023-11-04T09:08:57.634" v="12406" actId="20577"/>
          <ac:spMkLst>
            <pc:docMk/>
            <pc:sldMk cId="1245920875" sldId="1388"/>
            <ac:spMk id="3" creationId="{68F3921F-3C54-4B4B-2BC1-93EBFB45DC46}"/>
          </ac:spMkLst>
        </pc:spChg>
        <pc:spChg chg="del">
          <ac:chgData name="Frosch, Michael Thye" userId="eb116a80-0527-44db-8aeb-c2215047d67b" providerId="ADAL" clId="{9D45AD13-3A52-4386-B97C-FD8389B2ED52}" dt="2023-11-02T09:08:26.744" v="8544" actId="478"/>
          <ac:spMkLst>
            <pc:docMk/>
            <pc:sldMk cId="1245920875" sldId="1388"/>
            <ac:spMk id="5" creationId="{227D007D-AAC5-D21D-75B8-AF7DCEAAA900}"/>
          </ac:spMkLst>
        </pc:spChg>
      </pc:sldChg>
      <pc:sldChg chg="modSp add mod modAnim">
        <pc:chgData name="Frosch, Michael Thye" userId="eb116a80-0527-44db-8aeb-c2215047d67b" providerId="ADAL" clId="{9D45AD13-3A52-4386-B97C-FD8389B2ED52}" dt="2023-11-05T09:44:56.528" v="13845" actId="113"/>
        <pc:sldMkLst>
          <pc:docMk/>
          <pc:sldMk cId="3889666931" sldId="1389"/>
        </pc:sldMkLst>
        <pc:spChg chg="mod">
          <ac:chgData name="Frosch, Michael Thye" userId="eb116a80-0527-44db-8aeb-c2215047d67b" providerId="ADAL" clId="{9D45AD13-3A52-4386-B97C-FD8389B2ED52}" dt="2023-11-02T09:25:50.853" v="9082" actId="313"/>
          <ac:spMkLst>
            <pc:docMk/>
            <pc:sldMk cId="3889666931" sldId="1389"/>
            <ac:spMk id="2" creationId="{D245529E-F838-2CFE-F77B-D91324E243ED}"/>
          </ac:spMkLst>
        </pc:spChg>
        <pc:spChg chg="mod">
          <ac:chgData name="Frosch, Michael Thye" userId="eb116a80-0527-44db-8aeb-c2215047d67b" providerId="ADAL" clId="{9D45AD13-3A52-4386-B97C-FD8389B2ED52}" dt="2023-11-05T09:44:56.528" v="13845" actId="113"/>
          <ac:spMkLst>
            <pc:docMk/>
            <pc:sldMk cId="3889666931" sldId="1389"/>
            <ac:spMk id="3" creationId="{68F3921F-3C54-4B4B-2BC1-93EBFB45DC46}"/>
          </ac:spMkLst>
        </pc:spChg>
      </pc:sldChg>
      <pc:sldChg chg="modSp add mod modAnim">
        <pc:chgData name="Frosch, Michael Thye" userId="eb116a80-0527-44db-8aeb-c2215047d67b" providerId="ADAL" clId="{9D45AD13-3A52-4386-B97C-FD8389B2ED52}" dt="2023-11-05T09:46:23.644" v="13846" actId="113"/>
        <pc:sldMkLst>
          <pc:docMk/>
          <pc:sldMk cId="170073455" sldId="1390"/>
        </pc:sldMkLst>
        <pc:spChg chg="mod">
          <ac:chgData name="Frosch, Michael Thye" userId="eb116a80-0527-44db-8aeb-c2215047d67b" providerId="ADAL" clId="{9D45AD13-3A52-4386-B97C-FD8389B2ED52}" dt="2023-11-02T09:26:05.940" v="9084" actId="313"/>
          <ac:spMkLst>
            <pc:docMk/>
            <pc:sldMk cId="170073455" sldId="1390"/>
            <ac:spMk id="2" creationId="{D245529E-F838-2CFE-F77B-D91324E243ED}"/>
          </ac:spMkLst>
        </pc:spChg>
        <pc:spChg chg="mod">
          <ac:chgData name="Frosch, Michael Thye" userId="eb116a80-0527-44db-8aeb-c2215047d67b" providerId="ADAL" clId="{9D45AD13-3A52-4386-B97C-FD8389B2ED52}" dt="2023-11-05T09:46:23.644" v="13846" actId="113"/>
          <ac:spMkLst>
            <pc:docMk/>
            <pc:sldMk cId="170073455" sldId="1390"/>
            <ac:spMk id="3" creationId="{68F3921F-3C54-4B4B-2BC1-93EBFB45DC46}"/>
          </ac:spMkLst>
        </pc:spChg>
      </pc:sldChg>
      <pc:sldChg chg="modSp add del mod">
        <pc:chgData name="Frosch, Michael Thye" userId="eb116a80-0527-44db-8aeb-c2215047d67b" providerId="ADAL" clId="{9D45AD13-3A52-4386-B97C-FD8389B2ED52}" dt="2023-11-04T08:53:30.350" v="12296" actId="47"/>
        <pc:sldMkLst>
          <pc:docMk/>
          <pc:sldMk cId="2262192050" sldId="1391"/>
        </pc:sldMkLst>
        <pc:spChg chg="mod">
          <ac:chgData name="Frosch, Michael Thye" userId="eb116a80-0527-44db-8aeb-c2215047d67b" providerId="ADAL" clId="{9D45AD13-3A52-4386-B97C-FD8389B2ED52}" dt="2023-11-02T09:32:14.996" v="9877" actId="20577"/>
          <ac:spMkLst>
            <pc:docMk/>
            <pc:sldMk cId="2262192050" sldId="1391"/>
            <ac:spMk id="2" creationId="{00000000-0000-0000-0000-000000000000}"/>
          </ac:spMkLst>
        </pc:spChg>
      </pc:sldChg>
      <pc:sldChg chg="modSp add mod modAnim">
        <pc:chgData name="Frosch, Michael Thye" userId="eb116a80-0527-44db-8aeb-c2215047d67b" providerId="ADAL" clId="{9D45AD13-3A52-4386-B97C-FD8389B2ED52}" dt="2023-11-07T16:54:58.295" v="14803" actId="20577"/>
        <pc:sldMkLst>
          <pc:docMk/>
          <pc:sldMk cId="2695203888" sldId="1392"/>
        </pc:sldMkLst>
        <pc:spChg chg="mod">
          <ac:chgData name="Frosch, Michael Thye" userId="eb116a80-0527-44db-8aeb-c2215047d67b" providerId="ADAL" clId="{9D45AD13-3A52-4386-B97C-FD8389B2ED52}" dt="2023-11-02T09:57:16.681" v="9937" actId="790"/>
          <ac:spMkLst>
            <pc:docMk/>
            <pc:sldMk cId="2695203888" sldId="1392"/>
            <ac:spMk id="2" creationId="{D245529E-F838-2CFE-F77B-D91324E243ED}"/>
          </ac:spMkLst>
        </pc:spChg>
        <pc:spChg chg="mod">
          <ac:chgData name="Frosch, Michael Thye" userId="eb116a80-0527-44db-8aeb-c2215047d67b" providerId="ADAL" clId="{9D45AD13-3A52-4386-B97C-FD8389B2ED52}" dt="2023-11-07T16:54:58.295" v="14803" actId="20577"/>
          <ac:spMkLst>
            <pc:docMk/>
            <pc:sldMk cId="2695203888" sldId="1392"/>
            <ac:spMk id="3" creationId="{68F3921F-3C54-4B4B-2BC1-93EBFB45DC46}"/>
          </ac:spMkLst>
        </pc:spChg>
      </pc:sldChg>
      <pc:sldChg chg="addSp delSp modSp add mod modAnim">
        <pc:chgData name="Frosch, Michael Thye" userId="eb116a80-0527-44db-8aeb-c2215047d67b" providerId="ADAL" clId="{9D45AD13-3A52-4386-B97C-FD8389B2ED52}" dt="2023-11-07T10:44:27.199" v="14721" actId="313"/>
        <pc:sldMkLst>
          <pc:docMk/>
          <pc:sldMk cId="3862504512" sldId="1393"/>
        </pc:sldMkLst>
        <pc:spChg chg="mod">
          <ac:chgData name="Frosch, Michael Thye" userId="eb116a80-0527-44db-8aeb-c2215047d67b" providerId="ADAL" clId="{9D45AD13-3A52-4386-B97C-FD8389B2ED52}" dt="2023-11-02T10:41:40.392" v="11375" actId="1076"/>
          <ac:spMkLst>
            <pc:docMk/>
            <pc:sldMk cId="3862504512" sldId="1393"/>
            <ac:spMk id="2" creationId="{D245529E-F838-2CFE-F77B-D91324E243ED}"/>
          </ac:spMkLst>
        </pc:spChg>
        <pc:spChg chg="mod">
          <ac:chgData name="Frosch, Michael Thye" userId="eb116a80-0527-44db-8aeb-c2215047d67b" providerId="ADAL" clId="{9D45AD13-3A52-4386-B97C-FD8389B2ED52}" dt="2023-11-07T10:43:36.067" v="14701" actId="313"/>
          <ac:spMkLst>
            <pc:docMk/>
            <pc:sldMk cId="3862504512" sldId="1393"/>
            <ac:spMk id="3" creationId="{68F3921F-3C54-4B4B-2BC1-93EBFB45DC46}"/>
          </ac:spMkLst>
        </pc:spChg>
        <pc:spChg chg="add mod">
          <ac:chgData name="Frosch, Michael Thye" userId="eb116a80-0527-44db-8aeb-c2215047d67b" providerId="ADAL" clId="{9D45AD13-3A52-4386-B97C-FD8389B2ED52}" dt="2023-11-07T10:44:27.199" v="14721" actId="313"/>
          <ac:spMkLst>
            <pc:docMk/>
            <pc:sldMk cId="3862504512" sldId="1393"/>
            <ac:spMk id="5" creationId="{E521C8DF-BF49-9923-A802-0C825D339314}"/>
          </ac:spMkLst>
        </pc:spChg>
        <pc:spChg chg="del mod">
          <ac:chgData name="Frosch, Michael Thye" userId="eb116a80-0527-44db-8aeb-c2215047d67b" providerId="ADAL" clId="{9D45AD13-3A52-4386-B97C-FD8389B2ED52}" dt="2023-11-04T09:21:25.942" v="12790" actId="478"/>
          <ac:spMkLst>
            <pc:docMk/>
            <pc:sldMk cId="3862504512" sldId="1393"/>
            <ac:spMk id="6" creationId="{BA6CF79B-0865-92F5-CAD5-EA2E46BCFFB7}"/>
          </ac:spMkLst>
        </pc:spChg>
      </pc:sldChg>
      <pc:sldChg chg="modSp add mod">
        <pc:chgData name="Frosch, Michael Thye" userId="eb116a80-0527-44db-8aeb-c2215047d67b" providerId="ADAL" clId="{9D45AD13-3A52-4386-B97C-FD8389B2ED52}" dt="2023-11-02T10:06:36.820" v="10833" actId="6549"/>
        <pc:sldMkLst>
          <pc:docMk/>
          <pc:sldMk cId="2959243874" sldId="1394"/>
        </pc:sldMkLst>
        <pc:spChg chg="mod">
          <ac:chgData name="Frosch, Michael Thye" userId="eb116a80-0527-44db-8aeb-c2215047d67b" providerId="ADAL" clId="{9D45AD13-3A52-4386-B97C-FD8389B2ED52}" dt="2023-11-02T10:06:36.820" v="10833" actId="6549"/>
          <ac:spMkLst>
            <pc:docMk/>
            <pc:sldMk cId="2959243874" sldId="1394"/>
            <ac:spMk id="2" creationId="{00000000-0000-0000-0000-000000000000}"/>
          </ac:spMkLst>
        </pc:spChg>
      </pc:sldChg>
      <pc:sldChg chg="addSp delSp modSp add mod modAnim">
        <pc:chgData name="Frosch, Michael Thye" userId="eb116a80-0527-44db-8aeb-c2215047d67b" providerId="ADAL" clId="{9D45AD13-3A52-4386-B97C-FD8389B2ED52}" dt="2023-11-07T17:00:50.564" v="14819" actId="20577"/>
        <pc:sldMkLst>
          <pc:docMk/>
          <pc:sldMk cId="2530818924" sldId="1395"/>
        </pc:sldMkLst>
        <pc:spChg chg="del">
          <ac:chgData name="Frosch, Michael Thye" userId="eb116a80-0527-44db-8aeb-c2215047d67b" providerId="ADAL" clId="{9D45AD13-3A52-4386-B97C-FD8389B2ED52}" dt="2023-11-02T10:26:07.126" v="11289" actId="478"/>
          <ac:spMkLst>
            <pc:docMk/>
            <pc:sldMk cId="2530818924" sldId="1395"/>
            <ac:spMk id="2" creationId="{00000000-0000-0000-0000-000000000000}"/>
          </ac:spMkLst>
        </pc:spChg>
        <pc:spChg chg="mod">
          <ac:chgData name="Frosch, Michael Thye" userId="eb116a80-0527-44db-8aeb-c2215047d67b" providerId="ADAL" clId="{9D45AD13-3A52-4386-B97C-FD8389B2ED52}" dt="2023-11-07T17:00:50.564" v="14819" actId="20577"/>
          <ac:spMkLst>
            <pc:docMk/>
            <pc:sldMk cId="2530818924" sldId="1395"/>
            <ac:spMk id="3" creationId="{00000000-0000-0000-0000-000000000000}"/>
          </ac:spMkLst>
        </pc:spChg>
        <pc:spChg chg="del mod">
          <ac:chgData name="Frosch, Michael Thye" userId="eb116a80-0527-44db-8aeb-c2215047d67b" providerId="ADAL" clId="{9D45AD13-3A52-4386-B97C-FD8389B2ED52}" dt="2023-11-04T09:24:28.207" v="12830" actId="478"/>
          <ac:spMkLst>
            <pc:docMk/>
            <pc:sldMk cId="2530818924" sldId="1395"/>
            <ac:spMk id="4" creationId="{396EB117-92FC-917D-D1AA-98A83A0E1D84}"/>
          </ac:spMkLst>
        </pc:spChg>
        <pc:spChg chg="add del mod">
          <ac:chgData name="Frosch, Michael Thye" userId="eb116a80-0527-44db-8aeb-c2215047d67b" providerId="ADAL" clId="{9D45AD13-3A52-4386-B97C-FD8389B2ED52}" dt="2023-11-02T10:18:26.325" v="10983" actId="478"/>
          <ac:spMkLst>
            <pc:docMk/>
            <pc:sldMk cId="2530818924" sldId="1395"/>
            <ac:spMk id="7" creationId="{2573D7BB-6180-855A-BA6D-3B7663BD927A}"/>
          </ac:spMkLst>
        </pc:spChg>
        <pc:spChg chg="add mod">
          <ac:chgData name="Frosch, Michael Thye" userId="eb116a80-0527-44db-8aeb-c2215047d67b" providerId="ADAL" clId="{9D45AD13-3A52-4386-B97C-FD8389B2ED52}" dt="2023-11-02T11:33:13.992" v="11402" actId="108"/>
          <ac:spMkLst>
            <pc:docMk/>
            <pc:sldMk cId="2530818924" sldId="1395"/>
            <ac:spMk id="8" creationId="{2280D91B-D008-7320-5D63-9939D7FCF2F0}"/>
          </ac:spMkLst>
        </pc:spChg>
        <pc:spChg chg="add del mod">
          <ac:chgData name="Frosch, Michael Thye" userId="eb116a80-0527-44db-8aeb-c2215047d67b" providerId="ADAL" clId="{9D45AD13-3A52-4386-B97C-FD8389B2ED52}" dt="2023-11-02T10:26:13.667" v="11290" actId="478"/>
          <ac:spMkLst>
            <pc:docMk/>
            <pc:sldMk cId="2530818924" sldId="1395"/>
            <ac:spMk id="10" creationId="{BCBD77C9-DFF0-1F2E-9BD7-D12773D5AFC8}"/>
          </ac:spMkLst>
        </pc:spChg>
      </pc:sldChg>
      <pc:sldChg chg="addSp delSp modSp add mod modAnim">
        <pc:chgData name="Frosch, Michael Thye" userId="eb116a80-0527-44db-8aeb-c2215047d67b" providerId="ADAL" clId="{9D45AD13-3A52-4386-B97C-FD8389B2ED52}" dt="2023-11-08T10:29:37.384" v="14963" actId="6549"/>
        <pc:sldMkLst>
          <pc:docMk/>
          <pc:sldMk cId="4136927269" sldId="1396"/>
        </pc:sldMkLst>
        <pc:spChg chg="mod">
          <ac:chgData name="Frosch, Michael Thye" userId="eb116a80-0527-44db-8aeb-c2215047d67b" providerId="ADAL" clId="{9D45AD13-3A52-4386-B97C-FD8389B2ED52}" dt="2023-11-02T11:35:57.654" v="11478" actId="108"/>
          <ac:spMkLst>
            <pc:docMk/>
            <pc:sldMk cId="4136927269" sldId="1396"/>
            <ac:spMk id="2" creationId="{00000000-0000-0000-0000-000000000000}"/>
          </ac:spMkLst>
        </pc:spChg>
        <pc:spChg chg="mod">
          <ac:chgData name="Frosch, Michael Thye" userId="eb116a80-0527-44db-8aeb-c2215047d67b" providerId="ADAL" clId="{9D45AD13-3A52-4386-B97C-FD8389B2ED52}" dt="2023-11-08T10:29:37.384" v="14963" actId="6549"/>
          <ac:spMkLst>
            <pc:docMk/>
            <pc:sldMk cId="4136927269" sldId="1396"/>
            <ac:spMk id="3" creationId="{00000000-0000-0000-0000-000000000000}"/>
          </ac:spMkLst>
        </pc:spChg>
        <pc:spChg chg="del">
          <ac:chgData name="Frosch, Michael Thye" userId="eb116a80-0527-44db-8aeb-c2215047d67b" providerId="ADAL" clId="{9D45AD13-3A52-4386-B97C-FD8389B2ED52}" dt="2023-11-07T17:02:50.793" v="14820" actId="478"/>
          <ac:spMkLst>
            <pc:docMk/>
            <pc:sldMk cId="4136927269" sldId="1396"/>
            <ac:spMk id="4" creationId="{6A2F4D14-D3E6-1EBD-7898-F53B3D4FF740}"/>
          </ac:spMkLst>
        </pc:spChg>
        <pc:spChg chg="add mod">
          <ac:chgData name="Frosch, Michael Thye" userId="eb116a80-0527-44db-8aeb-c2215047d67b" providerId="ADAL" clId="{9D45AD13-3A52-4386-B97C-FD8389B2ED52}" dt="2023-11-02T11:34:50.487" v="11409" actId="6549"/>
          <ac:spMkLst>
            <pc:docMk/>
            <pc:sldMk cId="4136927269" sldId="1396"/>
            <ac:spMk id="6" creationId="{7CE96F70-FDE8-420A-A551-2C45231695C3}"/>
          </ac:spMkLst>
        </pc:spChg>
      </pc:sldChg>
      <pc:sldChg chg="modSp add mod">
        <pc:chgData name="Frosch, Michael Thye" userId="eb116a80-0527-44db-8aeb-c2215047d67b" providerId="ADAL" clId="{9D45AD13-3A52-4386-B97C-FD8389B2ED52}" dt="2023-11-04T08:51:34.839" v="12281" actId="207"/>
        <pc:sldMkLst>
          <pc:docMk/>
          <pc:sldMk cId="847739371" sldId="1397"/>
        </pc:sldMkLst>
        <pc:spChg chg="mod">
          <ac:chgData name="Frosch, Michael Thye" userId="eb116a80-0527-44db-8aeb-c2215047d67b" providerId="ADAL" clId="{9D45AD13-3A52-4386-B97C-FD8389B2ED52}" dt="2023-11-04T08:51:34.839" v="12281" actId="207"/>
          <ac:spMkLst>
            <pc:docMk/>
            <pc:sldMk cId="847739371" sldId="1397"/>
            <ac:spMk id="2" creationId="{00000000-0000-0000-0000-000000000000}"/>
          </ac:spMkLst>
        </pc:spChg>
      </pc:sldChg>
      <pc:sldChg chg="modSp add mod">
        <pc:chgData name="Frosch, Michael Thye" userId="eb116a80-0527-44db-8aeb-c2215047d67b" providerId="ADAL" clId="{9D45AD13-3A52-4386-B97C-FD8389B2ED52}" dt="2023-11-04T08:52:24.090" v="12286" actId="207"/>
        <pc:sldMkLst>
          <pc:docMk/>
          <pc:sldMk cId="2813026902" sldId="1398"/>
        </pc:sldMkLst>
        <pc:spChg chg="mod">
          <ac:chgData name="Frosch, Michael Thye" userId="eb116a80-0527-44db-8aeb-c2215047d67b" providerId="ADAL" clId="{9D45AD13-3A52-4386-B97C-FD8389B2ED52}" dt="2023-11-04T08:52:24.090" v="12286" actId="207"/>
          <ac:spMkLst>
            <pc:docMk/>
            <pc:sldMk cId="2813026902" sldId="1398"/>
            <ac:spMk id="2" creationId="{00000000-0000-0000-0000-000000000000}"/>
          </ac:spMkLst>
        </pc:spChg>
      </pc:sldChg>
      <pc:sldChg chg="modSp add mod">
        <pc:chgData name="Frosch, Michael Thye" userId="eb116a80-0527-44db-8aeb-c2215047d67b" providerId="ADAL" clId="{9D45AD13-3A52-4386-B97C-FD8389B2ED52}" dt="2023-11-04T08:53:25.064" v="12295" actId="207"/>
        <pc:sldMkLst>
          <pc:docMk/>
          <pc:sldMk cId="47503592" sldId="1399"/>
        </pc:sldMkLst>
        <pc:spChg chg="mod">
          <ac:chgData name="Frosch, Michael Thye" userId="eb116a80-0527-44db-8aeb-c2215047d67b" providerId="ADAL" clId="{9D45AD13-3A52-4386-B97C-FD8389B2ED52}" dt="2023-11-04T08:53:25.064" v="12295" actId="207"/>
          <ac:spMkLst>
            <pc:docMk/>
            <pc:sldMk cId="47503592" sldId="1399"/>
            <ac:spMk id="2" creationId="{00000000-0000-0000-0000-000000000000}"/>
          </ac:spMkLst>
        </pc:spChg>
      </pc:sldChg>
    </pc:docChg>
  </pc:docChgLst>
  <pc:docChgLst>
    <pc:chgData name="Frosch, Michael Thye" userId="eb116a80-0527-44db-8aeb-c2215047d67b" providerId="ADAL" clId="{4D5EFF4D-8B49-410B-95D4-D8E4C710FB2C}"/>
    <pc:docChg chg="custSel modSld">
      <pc:chgData name="Frosch, Michael Thye" userId="eb116a80-0527-44db-8aeb-c2215047d67b" providerId="ADAL" clId="{4D5EFF4D-8B49-410B-95D4-D8E4C710FB2C}" dt="2024-03-26T15:01:17.554" v="17" actId="20577"/>
      <pc:docMkLst>
        <pc:docMk/>
      </pc:docMkLst>
      <pc:sldChg chg="modSp mod modAnim">
        <pc:chgData name="Frosch, Michael Thye" userId="eb116a80-0527-44db-8aeb-c2215047d67b" providerId="ADAL" clId="{4D5EFF4D-8B49-410B-95D4-D8E4C710FB2C}" dt="2024-03-26T15:01:17.554" v="17" actId="20577"/>
        <pc:sldMkLst>
          <pc:docMk/>
          <pc:sldMk cId="3874050075" sldId="1386"/>
        </pc:sldMkLst>
        <pc:spChg chg="mod">
          <ac:chgData name="Frosch, Michael Thye" userId="eb116a80-0527-44db-8aeb-c2215047d67b" providerId="ADAL" clId="{4D5EFF4D-8B49-410B-95D4-D8E4C710FB2C}" dt="2024-03-26T15:01:17.554" v="17" actId="20577"/>
          <ac:spMkLst>
            <pc:docMk/>
            <pc:sldMk cId="3874050075" sldId="1386"/>
            <ac:spMk id="3" creationId="{00000000-0000-0000-0000-000000000000}"/>
          </ac:spMkLst>
        </pc:spChg>
      </pc:sldChg>
    </pc:docChg>
  </pc:docChgLst>
  <pc:docChgLst>
    <pc:chgData name="Frosch, Michael Thye" userId="eb116a80-0527-44db-8aeb-c2215047d67b" providerId="ADAL" clId="{0AE77905-34E7-418F-95F3-09B75BBF0C17}"/>
    <pc:docChg chg="undo redo custSel addSld delSld modSld sldOrd">
      <pc:chgData name="Frosch, Michael Thye" userId="eb116a80-0527-44db-8aeb-c2215047d67b" providerId="ADAL" clId="{0AE77905-34E7-418F-95F3-09B75BBF0C17}" dt="2024-10-09T08:16:24.350" v="1737" actId="113"/>
      <pc:docMkLst>
        <pc:docMk/>
      </pc:docMkLst>
      <pc:sldChg chg="add">
        <pc:chgData name="Frosch, Michael Thye" userId="eb116a80-0527-44db-8aeb-c2215047d67b" providerId="ADAL" clId="{0AE77905-34E7-418F-95F3-09B75BBF0C17}" dt="2024-10-02T13:03:07.425" v="613"/>
        <pc:sldMkLst>
          <pc:docMk/>
          <pc:sldMk cId="1789733910" sldId="301"/>
        </pc:sldMkLst>
      </pc:sldChg>
      <pc:sldChg chg="modSp add mod modAnim">
        <pc:chgData name="Frosch, Michael Thye" userId="eb116a80-0527-44db-8aeb-c2215047d67b" providerId="ADAL" clId="{0AE77905-34E7-418F-95F3-09B75BBF0C17}" dt="2024-10-08T08:33:12.090" v="1543" actId="1076"/>
        <pc:sldMkLst>
          <pc:docMk/>
          <pc:sldMk cId="3684806688" sldId="302"/>
        </pc:sldMkLst>
        <pc:spChg chg="mod">
          <ac:chgData name="Frosch, Michael Thye" userId="eb116a80-0527-44db-8aeb-c2215047d67b" providerId="ADAL" clId="{0AE77905-34E7-418F-95F3-09B75BBF0C17}" dt="2024-10-02T13:03:33.698" v="675" actId="20577"/>
          <ac:spMkLst>
            <pc:docMk/>
            <pc:sldMk cId="3684806688" sldId="302"/>
            <ac:spMk id="3" creationId="{862D8F32-BDAB-867A-F282-3988C13DB051}"/>
          </ac:spMkLst>
        </pc:spChg>
        <pc:picChg chg="mod">
          <ac:chgData name="Frosch, Michael Thye" userId="eb116a80-0527-44db-8aeb-c2215047d67b" providerId="ADAL" clId="{0AE77905-34E7-418F-95F3-09B75BBF0C17}" dt="2024-10-08T08:33:12.090" v="1543" actId="1076"/>
          <ac:picMkLst>
            <pc:docMk/>
            <pc:sldMk cId="3684806688" sldId="302"/>
            <ac:picMk id="4" creationId="{969192DB-3ED1-7599-9F0F-C32C53173697}"/>
          </ac:picMkLst>
        </pc:picChg>
      </pc:sldChg>
      <pc:sldChg chg="del">
        <pc:chgData name="Frosch, Michael Thye" userId="eb116a80-0527-44db-8aeb-c2215047d67b" providerId="ADAL" clId="{0AE77905-34E7-418F-95F3-09B75BBF0C17}" dt="2024-10-02T13:28:00.246" v="1081" actId="47"/>
        <pc:sldMkLst>
          <pc:docMk/>
          <pc:sldMk cId="1597266450" sldId="319"/>
        </pc:sldMkLst>
      </pc:sldChg>
      <pc:sldChg chg="del">
        <pc:chgData name="Frosch, Michael Thye" userId="eb116a80-0527-44db-8aeb-c2215047d67b" providerId="ADAL" clId="{0AE77905-34E7-418F-95F3-09B75BBF0C17}" dt="2024-10-02T13:27:24.323" v="1080" actId="47"/>
        <pc:sldMkLst>
          <pc:docMk/>
          <pc:sldMk cId="2808732105" sldId="350"/>
        </pc:sldMkLst>
      </pc:sldChg>
      <pc:sldChg chg="del">
        <pc:chgData name="Frosch, Michael Thye" userId="eb116a80-0527-44db-8aeb-c2215047d67b" providerId="ADAL" clId="{0AE77905-34E7-418F-95F3-09B75BBF0C17}" dt="2024-10-02T13:28:00.246" v="1081" actId="47"/>
        <pc:sldMkLst>
          <pc:docMk/>
          <pc:sldMk cId="1136771799" sldId="352"/>
        </pc:sldMkLst>
      </pc:sldChg>
      <pc:sldChg chg="delSp modSp mod delAnim">
        <pc:chgData name="Frosch, Michael Thye" userId="eb116a80-0527-44db-8aeb-c2215047d67b" providerId="ADAL" clId="{0AE77905-34E7-418F-95F3-09B75BBF0C17}" dt="2024-10-02T12:58:06.303" v="610" actId="14100"/>
        <pc:sldMkLst>
          <pc:docMk/>
          <pc:sldMk cId="1221845645" sldId="400"/>
        </pc:sldMkLst>
        <pc:spChg chg="mod">
          <ac:chgData name="Frosch, Michael Thye" userId="eb116a80-0527-44db-8aeb-c2215047d67b" providerId="ADAL" clId="{0AE77905-34E7-418F-95F3-09B75BBF0C17}" dt="2024-10-02T12:58:06.303" v="610" actId="14100"/>
          <ac:spMkLst>
            <pc:docMk/>
            <pc:sldMk cId="1221845645" sldId="400"/>
            <ac:spMk id="4" creationId="{6FC9D0F7-41F8-1F2A-23B7-C2DD77096C39}"/>
          </ac:spMkLst>
        </pc:spChg>
        <pc:spChg chg="del">
          <ac:chgData name="Frosch, Michael Thye" userId="eb116a80-0527-44db-8aeb-c2215047d67b" providerId="ADAL" clId="{0AE77905-34E7-418F-95F3-09B75BBF0C17}" dt="2024-10-02T12:57:53.331" v="608" actId="478"/>
          <ac:spMkLst>
            <pc:docMk/>
            <pc:sldMk cId="1221845645" sldId="400"/>
            <ac:spMk id="11" creationId="{0BDAFE82-0FAA-86F2-E03E-E2B97CB35EA6}"/>
          </ac:spMkLst>
        </pc:spChg>
        <pc:spChg chg="del">
          <ac:chgData name="Frosch, Michael Thye" userId="eb116a80-0527-44db-8aeb-c2215047d67b" providerId="ADAL" clId="{0AE77905-34E7-418F-95F3-09B75BBF0C17}" dt="2024-10-02T12:57:56.965" v="609" actId="478"/>
          <ac:spMkLst>
            <pc:docMk/>
            <pc:sldMk cId="1221845645" sldId="400"/>
            <ac:spMk id="12" creationId="{D7E055DC-4E5A-13B3-9D37-3810529F9CFB}"/>
          </ac:spMkLst>
        </pc:spChg>
      </pc:sldChg>
      <pc:sldChg chg="modSp">
        <pc:chgData name="Frosch, Michael Thye" userId="eb116a80-0527-44db-8aeb-c2215047d67b" providerId="ADAL" clId="{0AE77905-34E7-418F-95F3-09B75BBF0C17}" dt="2024-10-09T08:16:24.350" v="1737" actId="113"/>
        <pc:sldMkLst>
          <pc:docMk/>
          <pc:sldMk cId="302507036" sldId="433"/>
        </pc:sldMkLst>
        <pc:spChg chg="mod">
          <ac:chgData name="Frosch, Michael Thye" userId="eb116a80-0527-44db-8aeb-c2215047d67b" providerId="ADAL" clId="{0AE77905-34E7-418F-95F3-09B75BBF0C17}" dt="2024-10-09T08:16:24.350" v="1737" actId="113"/>
          <ac:spMkLst>
            <pc:docMk/>
            <pc:sldMk cId="302507036" sldId="433"/>
            <ac:spMk id="36" creationId="{BCF24BC6-62A4-4A5D-90A6-175B3C6A2A53}"/>
          </ac:spMkLst>
        </pc:spChg>
      </pc:sldChg>
      <pc:sldChg chg="modSp mod">
        <pc:chgData name="Frosch, Michael Thye" userId="eb116a80-0527-44db-8aeb-c2215047d67b" providerId="ADAL" clId="{0AE77905-34E7-418F-95F3-09B75BBF0C17}" dt="2024-10-07T09:50:28.260" v="1418" actId="20577"/>
        <pc:sldMkLst>
          <pc:docMk/>
          <pc:sldMk cId="3391443268" sldId="470"/>
        </pc:sldMkLst>
        <pc:spChg chg="mod">
          <ac:chgData name="Frosch, Michael Thye" userId="eb116a80-0527-44db-8aeb-c2215047d67b" providerId="ADAL" clId="{0AE77905-34E7-418F-95F3-09B75BBF0C17}" dt="2024-10-07T09:50:28.260" v="1418" actId="20577"/>
          <ac:spMkLst>
            <pc:docMk/>
            <pc:sldMk cId="3391443268" sldId="470"/>
            <ac:spMk id="3" creationId="{00000000-0000-0000-0000-000000000000}"/>
          </ac:spMkLst>
        </pc:spChg>
      </pc:sldChg>
      <pc:sldChg chg="addSp delSp modSp add mod delAnim modAnim">
        <pc:chgData name="Frosch, Michael Thye" userId="eb116a80-0527-44db-8aeb-c2215047d67b" providerId="ADAL" clId="{0AE77905-34E7-418F-95F3-09B75BBF0C17}" dt="2024-10-08T08:33:11.213" v="1542" actId="20577"/>
        <pc:sldMkLst>
          <pc:docMk/>
          <pc:sldMk cId="927511713" sldId="905"/>
        </pc:sldMkLst>
        <pc:spChg chg="mod">
          <ac:chgData name="Frosch, Michael Thye" userId="eb116a80-0527-44db-8aeb-c2215047d67b" providerId="ADAL" clId="{0AE77905-34E7-418F-95F3-09B75BBF0C17}" dt="2024-10-07T09:35:48.338" v="1319" actId="20577"/>
          <ac:spMkLst>
            <pc:docMk/>
            <pc:sldMk cId="927511713" sldId="905"/>
            <ac:spMk id="2" creationId="{A2DEDEC2-46E6-CDD2-ED97-C2319D07A5EC}"/>
          </ac:spMkLst>
        </pc:spChg>
        <pc:spChg chg="add del mod">
          <ac:chgData name="Frosch, Michael Thye" userId="eb116a80-0527-44db-8aeb-c2215047d67b" providerId="ADAL" clId="{0AE77905-34E7-418F-95F3-09B75BBF0C17}" dt="2024-10-02T12:33:20.670" v="139" actId="478"/>
          <ac:spMkLst>
            <pc:docMk/>
            <pc:sldMk cId="927511713" sldId="905"/>
            <ac:spMk id="3" creationId="{84A4F6BC-D467-8FE7-C9AF-2843EFAD49C8}"/>
          </ac:spMkLst>
        </pc:spChg>
        <pc:spChg chg="add del mod">
          <ac:chgData name="Frosch, Michael Thye" userId="eb116a80-0527-44db-8aeb-c2215047d67b" providerId="ADAL" clId="{0AE77905-34E7-418F-95F3-09B75BBF0C17}" dt="2024-10-02T12:33:15.861" v="138"/>
          <ac:spMkLst>
            <pc:docMk/>
            <pc:sldMk cId="927511713" sldId="905"/>
            <ac:spMk id="5" creationId="{27640DF1-29F8-6764-E9FF-233A2918E229}"/>
          </ac:spMkLst>
        </pc:spChg>
        <pc:spChg chg="del">
          <ac:chgData name="Frosch, Michael Thye" userId="eb116a80-0527-44db-8aeb-c2215047d67b" providerId="ADAL" clId="{0AE77905-34E7-418F-95F3-09B75BBF0C17}" dt="2024-10-08T08:23:40.650" v="1507" actId="478"/>
          <ac:spMkLst>
            <pc:docMk/>
            <pc:sldMk cId="927511713" sldId="905"/>
            <ac:spMk id="6" creationId="{85C435BA-F80E-90D7-B968-0020997ABB1E}"/>
          </ac:spMkLst>
        </pc:spChg>
        <pc:spChg chg="mod">
          <ac:chgData name="Frosch, Michael Thye" userId="eb116a80-0527-44db-8aeb-c2215047d67b" providerId="ADAL" clId="{0AE77905-34E7-418F-95F3-09B75BBF0C17}" dt="2024-10-08T08:25:58.476" v="1538" actId="20577"/>
          <ac:spMkLst>
            <pc:docMk/>
            <pc:sldMk cId="927511713" sldId="905"/>
            <ac:spMk id="10" creationId="{DF56507F-7035-A0AE-C466-08CAA0A78451}"/>
          </ac:spMkLst>
        </pc:spChg>
        <pc:spChg chg="mod">
          <ac:chgData name="Frosch, Michael Thye" userId="eb116a80-0527-44db-8aeb-c2215047d67b" providerId="ADAL" clId="{0AE77905-34E7-418F-95F3-09B75BBF0C17}" dt="2024-10-04T07:41:46.995" v="1265" actId="20577"/>
          <ac:spMkLst>
            <pc:docMk/>
            <pc:sldMk cId="927511713" sldId="905"/>
            <ac:spMk id="12" creationId="{65486F6A-C985-F83B-0A0E-C1916AA6D99E}"/>
          </ac:spMkLst>
        </pc:spChg>
        <pc:spChg chg="mod">
          <ac:chgData name="Frosch, Michael Thye" userId="eb116a80-0527-44db-8aeb-c2215047d67b" providerId="ADAL" clId="{0AE77905-34E7-418F-95F3-09B75BBF0C17}" dt="2024-10-03T08:15:15.703" v="1121" actId="20577"/>
          <ac:spMkLst>
            <pc:docMk/>
            <pc:sldMk cId="927511713" sldId="905"/>
            <ac:spMk id="14" creationId="{8E151448-1DA6-BFED-8814-6C5CC39F4583}"/>
          </ac:spMkLst>
        </pc:spChg>
        <pc:spChg chg="mod">
          <ac:chgData name="Frosch, Michael Thye" userId="eb116a80-0527-44db-8aeb-c2215047d67b" providerId="ADAL" clId="{0AE77905-34E7-418F-95F3-09B75BBF0C17}" dt="2024-10-03T08:15:02.414" v="1119" actId="313"/>
          <ac:spMkLst>
            <pc:docMk/>
            <pc:sldMk cId="927511713" sldId="905"/>
            <ac:spMk id="16" creationId="{6C513E6D-B2A8-8959-C00F-9E2D5F0CC1CC}"/>
          </ac:spMkLst>
        </pc:spChg>
        <pc:spChg chg="mod">
          <ac:chgData name="Frosch, Michael Thye" userId="eb116a80-0527-44db-8aeb-c2215047d67b" providerId="ADAL" clId="{0AE77905-34E7-418F-95F3-09B75BBF0C17}" dt="2024-10-02T12:56:46.992" v="606" actId="20577"/>
          <ac:spMkLst>
            <pc:docMk/>
            <pc:sldMk cId="927511713" sldId="905"/>
            <ac:spMk id="18" creationId="{E0E10D09-1F6E-FE3D-25B8-546C4C50FFD7}"/>
          </ac:spMkLst>
        </pc:spChg>
      </pc:sldChg>
      <pc:sldChg chg="del">
        <pc:chgData name="Frosch, Michael Thye" userId="eb116a80-0527-44db-8aeb-c2215047d67b" providerId="ADAL" clId="{0AE77905-34E7-418F-95F3-09B75BBF0C17}" dt="2024-10-02T13:02:54" v="612" actId="47"/>
        <pc:sldMkLst>
          <pc:docMk/>
          <pc:sldMk cId="564171769" sldId="937"/>
        </pc:sldMkLst>
      </pc:sldChg>
      <pc:sldChg chg="modSp modAnim">
        <pc:chgData name="Frosch, Michael Thye" userId="eb116a80-0527-44db-8aeb-c2215047d67b" providerId="ADAL" clId="{0AE77905-34E7-418F-95F3-09B75BBF0C17}" dt="2024-10-03T08:21:43.663" v="1156" actId="113"/>
        <pc:sldMkLst>
          <pc:docMk/>
          <pc:sldMk cId="3694244480" sldId="940"/>
        </pc:sldMkLst>
        <pc:spChg chg="mod">
          <ac:chgData name="Frosch, Michael Thye" userId="eb116a80-0527-44db-8aeb-c2215047d67b" providerId="ADAL" clId="{0AE77905-34E7-418F-95F3-09B75BBF0C17}" dt="2024-10-03T08:21:43.663" v="1156" actId="113"/>
          <ac:spMkLst>
            <pc:docMk/>
            <pc:sldMk cId="3694244480" sldId="940"/>
            <ac:spMk id="3" creationId="{00000000-0000-0000-0000-000000000000}"/>
          </ac:spMkLst>
        </pc:spChg>
      </pc:sldChg>
      <pc:sldChg chg="modSp mod">
        <pc:chgData name="Frosch, Michael Thye" userId="eb116a80-0527-44db-8aeb-c2215047d67b" providerId="ADAL" clId="{0AE77905-34E7-418F-95F3-09B75BBF0C17}" dt="2024-10-07T12:19:21.553" v="1419" actId="20577"/>
        <pc:sldMkLst>
          <pc:docMk/>
          <pc:sldMk cId="3332050567" sldId="944"/>
        </pc:sldMkLst>
        <pc:spChg chg="mod">
          <ac:chgData name="Frosch, Michael Thye" userId="eb116a80-0527-44db-8aeb-c2215047d67b" providerId="ADAL" clId="{0AE77905-34E7-418F-95F3-09B75BBF0C17}" dt="2024-10-07T12:19:21.553" v="1419" actId="20577"/>
          <ac:spMkLst>
            <pc:docMk/>
            <pc:sldMk cId="3332050567" sldId="944"/>
            <ac:spMk id="3" creationId="{00000000-0000-0000-0000-000000000000}"/>
          </ac:spMkLst>
        </pc:spChg>
      </pc:sldChg>
      <pc:sldChg chg="del">
        <pc:chgData name="Frosch, Michael Thye" userId="eb116a80-0527-44db-8aeb-c2215047d67b" providerId="ADAL" clId="{0AE77905-34E7-418F-95F3-09B75BBF0C17}" dt="2024-10-02T12:30:13.620" v="54" actId="47"/>
        <pc:sldMkLst>
          <pc:docMk/>
          <pc:sldMk cId="1561406321" sldId="957"/>
        </pc:sldMkLst>
      </pc:sldChg>
      <pc:sldChg chg="add del">
        <pc:chgData name="Frosch, Michael Thye" userId="eb116a80-0527-44db-8aeb-c2215047d67b" providerId="ADAL" clId="{0AE77905-34E7-418F-95F3-09B75BBF0C17}" dt="2024-10-02T12:57:39.243" v="607" actId="47"/>
        <pc:sldMkLst>
          <pc:docMk/>
          <pc:sldMk cId="4109947972" sldId="1373"/>
        </pc:sldMkLst>
      </pc:sldChg>
      <pc:sldChg chg="modSp mod modAnim">
        <pc:chgData name="Frosch, Michael Thye" userId="eb116a80-0527-44db-8aeb-c2215047d67b" providerId="ADAL" clId="{0AE77905-34E7-418F-95F3-09B75BBF0C17}" dt="2024-10-09T08:08:27.660" v="1710" actId="20577"/>
        <pc:sldMkLst>
          <pc:docMk/>
          <pc:sldMk cId="4280587189" sldId="1376"/>
        </pc:sldMkLst>
        <pc:spChg chg="mod">
          <ac:chgData name="Frosch, Michael Thye" userId="eb116a80-0527-44db-8aeb-c2215047d67b" providerId="ADAL" clId="{0AE77905-34E7-418F-95F3-09B75BBF0C17}" dt="2024-10-09T08:08:27.660" v="1710" actId="20577"/>
          <ac:spMkLst>
            <pc:docMk/>
            <pc:sldMk cId="4280587189" sldId="1376"/>
            <ac:spMk id="3" creationId="{00000000-0000-0000-0000-000000000000}"/>
          </ac:spMkLst>
        </pc:spChg>
      </pc:sldChg>
      <pc:sldChg chg="del">
        <pc:chgData name="Frosch, Michael Thye" userId="eb116a80-0527-44db-8aeb-c2215047d67b" providerId="ADAL" clId="{0AE77905-34E7-418F-95F3-09B75BBF0C17}" dt="2024-10-02T13:08:05.197" v="725" actId="47"/>
        <pc:sldMkLst>
          <pc:docMk/>
          <pc:sldMk cId="798793014" sldId="1377"/>
        </pc:sldMkLst>
      </pc:sldChg>
      <pc:sldChg chg="modSp mod modAnim">
        <pc:chgData name="Frosch, Michael Thye" userId="eb116a80-0527-44db-8aeb-c2215047d67b" providerId="ADAL" clId="{0AE77905-34E7-418F-95F3-09B75BBF0C17}" dt="2024-10-09T08:09:18.561" v="1734" actId="20577"/>
        <pc:sldMkLst>
          <pc:docMk/>
          <pc:sldMk cId="2339596053" sldId="1378"/>
        </pc:sldMkLst>
        <pc:spChg chg="mod">
          <ac:chgData name="Frosch, Michael Thye" userId="eb116a80-0527-44db-8aeb-c2215047d67b" providerId="ADAL" clId="{0AE77905-34E7-418F-95F3-09B75BBF0C17}" dt="2024-10-09T08:09:18.561" v="1734" actId="20577"/>
          <ac:spMkLst>
            <pc:docMk/>
            <pc:sldMk cId="2339596053" sldId="1378"/>
            <ac:spMk id="3" creationId="{00000000-0000-0000-0000-000000000000}"/>
          </ac:spMkLst>
        </pc:spChg>
      </pc:sldChg>
      <pc:sldChg chg="del">
        <pc:chgData name="Frosch, Michael Thye" userId="eb116a80-0527-44db-8aeb-c2215047d67b" providerId="ADAL" clId="{0AE77905-34E7-418F-95F3-09B75BBF0C17}" dt="2024-10-02T13:08:42.816" v="726" actId="47"/>
        <pc:sldMkLst>
          <pc:docMk/>
          <pc:sldMk cId="1686598915" sldId="1379"/>
        </pc:sldMkLst>
      </pc:sldChg>
      <pc:sldChg chg="addSp delSp modSp mod addAnim delAnim modAnim">
        <pc:chgData name="Frosch, Michael Thye" userId="eb116a80-0527-44db-8aeb-c2215047d67b" providerId="ADAL" clId="{0AE77905-34E7-418F-95F3-09B75BBF0C17}" dt="2024-10-03T08:28:15.446" v="1243" actId="1076"/>
        <pc:sldMkLst>
          <pc:docMk/>
          <pc:sldMk cId="3226829685" sldId="1380"/>
        </pc:sldMkLst>
        <pc:spChg chg="mod">
          <ac:chgData name="Frosch, Michael Thye" userId="eb116a80-0527-44db-8aeb-c2215047d67b" providerId="ADAL" clId="{0AE77905-34E7-418F-95F3-09B75BBF0C17}" dt="2024-10-03T08:27:51.725" v="1239" actId="1076"/>
          <ac:spMkLst>
            <pc:docMk/>
            <pc:sldMk cId="3226829685" sldId="1380"/>
            <ac:spMk id="2" creationId="{00000000-0000-0000-0000-000000000000}"/>
          </ac:spMkLst>
        </pc:spChg>
        <pc:spChg chg="mod">
          <ac:chgData name="Frosch, Michael Thye" userId="eb116a80-0527-44db-8aeb-c2215047d67b" providerId="ADAL" clId="{0AE77905-34E7-418F-95F3-09B75BBF0C17}" dt="2024-10-03T08:28:15.446" v="1243" actId="1076"/>
          <ac:spMkLst>
            <pc:docMk/>
            <pc:sldMk cId="3226829685" sldId="1380"/>
            <ac:spMk id="7" creationId="{0A471E0C-DEF1-8941-424E-11FD18312AF7}"/>
          </ac:spMkLst>
        </pc:spChg>
        <pc:spChg chg="del">
          <ac:chgData name="Frosch, Michael Thye" userId="eb116a80-0527-44db-8aeb-c2215047d67b" providerId="ADAL" clId="{0AE77905-34E7-418F-95F3-09B75BBF0C17}" dt="2024-10-02T13:22:01.485" v="1066" actId="478"/>
          <ac:spMkLst>
            <pc:docMk/>
            <pc:sldMk cId="3226829685" sldId="1380"/>
            <ac:spMk id="10" creationId="{B0B3EC0C-04C2-0DD9-58D6-A348097A1BFD}"/>
          </ac:spMkLst>
        </pc:spChg>
        <pc:spChg chg="add del">
          <ac:chgData name="Frosch, Michael Thye" userId="eb116a80-0527-44db-8aeb-c2215047d67b" providerId="ADAL" clId="{0AE77905-34E7-418F-95F3-09B75BBF0C17}" dt="2024-10-02T13:18:00.300" v="1053" actId="478"/>
          <ac:spMkLst>
            <pc:docMk/>
            <pc:sldMk cId="3226829685" sldId="1380"/>
            <ac:spMk id="11" creationId="{3D59B50C-8200-6E05-55F9-4CF97A5CAC71}"/>
          </ac:spMkLst>
        </pc:spChg>
        <pc:spChg chg="del">
          <ac:chgData name="Frosch, Michael Thye" userId="eb116a80-0527-44db-8aeb-c2215047d67b" providerId="ADAL" clId="{0AE77905-34E7-418F-95F3-09B75BBF0C17}" dt="2024-10-02T13:12:50.464" v="991" actId="478"/>
          <ac:spMkLst>
            <pc:docMk/>
            <pc:sldMk cId="3226829685" sldId="1380"/>
            <ac:spMk id="12" creationId="{C231E3B8-EAA6-AF00-7B2A-F87C4EEA89DA}"/>
          </ac:spMkLst>
        </pc:spChg>
        <pc:spChg chg="mod">
          <ac:chgData name="Frosch, Michael Thye" userId="eb116a80-0527-44db-8aeb-c2215047d67b" providerId="ADAL" clId="{0AE77905-34E7-418F-95F3-09B75BBF0C17}" dt="2024-10-03T08:28:14.333" v="1242" actId="1076"/>
          <ac:spMkLst>
            <pc:docMk/>
            <pc:sldMk cId="3226829685" sldId="1380"/>
            <ac:spMk id="16" creationId="{B1BABD2B-83AF-4080-D509-814FD9547EE9}"/>
          </ac:spMkLst>
        </pc:spChg>
        <pc:spChg chg="del">
          <ac:chgData name="Frosch, Michael Thye" userId="eb116a80-0527-44db-8aeb-c2215047d67b" providerId="ADAL" clId="{0AE77905-34E7-418F-95F3-09B75BBF0C17}" dt="2024-10-02T13:17:59.066" v="1052" actId="478"/>
          <ac:spMkLst>
            <pc:docMk/>
            <pc:sldMk cId="3226829685" sldId="1380"/>
            <ac:spMk id="39" creationId="{481E96EC-978E-CE79-8701-F6481F66EFD3}"/>
          </ac:spMkLst>
        </pc:spChg>
        <pc:spChg chg="del">
          <ac:chgData name="Frosch, Michael Thye" userId="eb116a80-0527-44db-8aeb-c2215047d67b" providerId="ADAL" clId="{0AE77905-34E7-418F-95F3-09B75BBF0C17}" dt="2024-10-02T13:18:07.324" v="1055" actId="478"/>
          <ac:spMkLst>
            <pc:docMk/>
            <pc:sldMk cId="3226829685" sldId="1380"/>
            <ac:spMk id="40" creationId="{8A4C5CBB-9BD8-D09D-BB93-A68BACA8500F}"/>
          </ac:spMkLst>
        </pc:spChg>
        <pc:spChg chg="del">
          <ac:chgData name="Frosch, Michael Thye" userId="eb116a80-0527-44db-8aeb-c2215047d67b" providerId="ADAL" clId="{0AE77905-34E7-418F-95F3-09B75BBF0C17}" dt="2024-10-02T13:17:50.453" v="1050" actId="478"/>
          <ac:spMkLst>
            <pc:docMk/>
            <pc:sldMk cId="3226829685" sldId="1380"/>
            <ac:spMk id="42" creationId="{BCA3D3DF-EF6B-6B43-3118-1FAB819E21F7}"/>
          </ac:spMkLst>
        </pc:spChg>
        <pc:spChg chg="del">
          <ac:chgData name="Frosch, Michael Thye" userId="eb116a80-0527-44db-8aeb-c2215047d67b" providerId="ADAL" clId="{0AE77905-34E7-418F-95F3-09B75BBF0C17}" dt="2024-10-02T13:12:52.663" v="992" actId="478"/>
          <ac:spMkLst>
            <pc:docMk/>
            <pc:sldMk cId="3226829685" sldId="1380"/>
            <ac:spMk id="43" creationId="{77DE1916-0AC4-0BDA-6F95-77FBD018F6EB}"/>
          </ac:spMkLst>
        </pc:spChg>
        <pc:cxnChg chg="del">
          <ac:chgData name="Frosch, Michael Thye" userId="eb116a80-0527-44db-8aeb-c2215047d67b" providerId="ADAL" clId="{0AE77905-34E7-418F-95F3-09B75BBF0C17}" dt="2024-10-02T13:12:47.937" v="990" actId="478"/>
          <ac:cxnSpMkLst>
            <pc:docMk/>
            <pc:sldMk cId="3226829685" sldId="1380"/>
            <ac:cxnSpMk id="9" creationId="{8B46D215-B50D-891C-AA39-87A73E7B63E0}"/>
          </ac:cxnSpMkLst>
        </pc:cxnChg>
        <pc:cxnChg chg="del">
          <ac:chgData name="Frosch, Michael Thye" userId="eb116a80-0527-44db-8aeb-c2215047d67b" providerId="ADAL" clId="{0AE77905-34E7-418F-95F3-09B75BBF0C17}" dt="2024-10-02T13:17:56.298" v="1051" actId="478"/>
          <ac:cxnSpMkLst>
            <pc:docMk/>
            <pc:sldMk cId="3226829685" sldId="1380"/>
            <ac:cxnSpMk id="24" creationId="{958E705D-B2FC-81C1-62EF-E9A35D862471}"/>
          </ac:cxnSpMkLst>
        </pc:cxnChg>
        <pc:cxnChg chg="add del">
          <ac:chgData name="Frosch, Michael Thye" userId="eb116a80-0527-44db-8aeb-c2215047d67b" providerId="ADAL" clId="{0AE77905-34E7-418F-95F3-09B75BBF0C17}" dt="2024-10-02T13:18:04.205" v="1054" actId="478"/>
          <ac:cxnSpMkLst>
            <pc:docMk/>
            <pc:sldMk cId="3226829685" sldId="1380"/>
            <ac:cxnSpMk id="41" creationId="{0529157D-FE32-8EB3-8D06-44DAA1C5283A}"/>
          </ac:cxnSpMkLst>
        </pc:cxnChg>
      </pc:sldChg>
      <pc:sldChg chg="del">
        <pc:chgData name="Frosch, Michael Thye" userId="eb116a80-0527-44db-8aeb-c2215047d67b" providerId="ADAL" clId="{0AE77905-34E7-418F-95F3-09B75BBF0C17}" dt="2024-10-02T13:09:15.630" v="727" actId="47"/>
        <pc:sldMkLst>
          <pc:docMk/>
          <pc:sldMk cId="15370201" sldId="1384"/>
        </pc:sldMkLst>
      </pc:sldChg>
      <pc:sldChg chg="addSp delSp modSp del mod">
        <pc:chgData name="Frosch, Michael Thye" userId="eb116a80-0527-44db-8aeb-c2215047d67b" providerId="ADAL" clId="{0AE77905-34E7-418F-95F3-09B75BBF0C17}" dt="2024-10-08T08:21:06.591" v="1433" actId="47"/>
        <pc:sldMkLst>
          <pc:docMk/>
          <pc:sldMk cId="3874050075" sldId="1386"/>
        </pc:sldMkLst>
        <pc:spChg chg="mod">
          <ac:chgData name="Frosch, Michael Thye" userId="eb116a80-0527-44db-8aeb-c2215047d67b" providerId="ADAL" clId="{0AE77905-34E7-418F-95F3-09B75BBF0C17}" dt="2024-10-07T09:37:02.891" v="1366" actId="115"/>
          <ac:spMkLst>
            <pc:docMk/>
            <pc:sldMk cId="3874050075" sldId="1386"/>
            <ac:spMk id="3" creationId="{00000000-0000-0000-0000-000000000000}"/>
          </ac:spMkLst>
        </pc:spChg>
        <pc:spChg chg="add del mod">
          <ac:chgData name="Frosch, Michael Thye" userId="eb116a80-0527-44db-8aeb-c2215047d67b" providerId="ADAL" clId="{0AE77905-34E7-418F-95F3-09B75BBF0C17}" dt="2024-10-07T09:36:50.518" v="1365"/>
          <ac:spMkLst>
            <pc:docMk/>
            <pc:sldMk cId="3874050075" sldId="1386"/>
            <ac:spMk id="4" creationId="{ACBF559F-52AC-3214-47AD-9748CD978129}"/>
          </ac:spMkLst>
        </pc:spChg>
        <pc:spChg chg="add del mod">
          <ac:chgData name="Frosch, Michael Thye" userId="eb116a80-0527-44db-8aeb-c2215047d67b" providerId="ADAL" clId="{0AE77905-34E7-418F-95F3-09B75BBF0C17}" dt="2024-10-07T09:36:50.513" v="1363" actId="478"/>
          <ac:spMkLst>
            <pc:docMk/>
            <pc:sldMk cId="3874050075" sldId="1386"/>
            <ac:spMk id="6" creationId="{84331BB1-EC64-0CD6-F2BD-9E43D790CE74}"/>
          </ac:spMkLst>
        </pc:spChg>
      </pc:sldChg>
      <pc:sldChg chg="addSp delSp modSp mod ord delAnim modAnim">
        <pc:chgData name="Frosch, Michael Thye" userId="eb116a80-0527-44db-8aeb-c2215047d67b" providerId="ADAL" clId="{0AE77905-34E7-418F-95F3-09B75BBF0C17}" dt="2024-10-02T13:21:18.763" v="1064"/>
        <pc:sldMkLst>
          <pc:docMk/>
          <pc:sldMk cId="3392776335" sldId="1387"/>
        </pc:sldMkLst>
        <pc:spChg chg="add mod">
          <ac:chgData name="Frosch, Michael Thye" userId="eb116a80-0527-44db-8aeb-c2215047d67b" providerId="ADAL" clId="{0AE77905-34E7-418F-95F3-09B75BBF0C17}" dt="2024-10-02T13:15:39.288" v="1023" actId="1076"/>
          <ac:spMkLst>
            <pc:docMk/>
            <pc:sldMk cId="3392776335" sldId="1387"/>
            <ac:spMk id="6" creationId="{710E2F0F-A4EF-BF4B-F5D4-82FD745E48FE}"/>
          </ac:spMkLst>
        </pc:spChg>
        <pc:spChg chg="mod">
          <ac:chgData name="Frosch, Michael Thye" userId="eb116a80-0527-44db-8aeb-c2215047d67b" providerId="ADAL" clId="{0AE77905-34E7-418F-95F3-09B75BBF0C17}" dt="2024-10-02T13:15:30.877" v="1021" actId="20577"/>
          <ac:spMkLst>
            <pc:docMk/>
            <pc:sldMk cId="3392776335" sldId="1387"/>
            <ac:spMk id="7" creationId="{0A471E0C-DEF1-8941-424E-11FD18312AF7}"/>
          </ac:spMkLst>
        </pc:spChg>
        <pc:spChg chg="add mod">
          <ac:chgData name="Frosch, Michael Thye" userId="eb116a80-0527-44db-8aeb-c2215047d67b" providerId="ADAL" clId="{0AE77905-34E7-418F-95F3-09B75BBF0C17}" dt="2024-10-02T13:15:49.160" v="1025" actId="1076"/>
          <ac:spMkLst>
            <pc:docMk/>
            <pc:sldMk cId="3392776335" sldId="1387"/>
            <ac:spMk id="9" creationId="{1CDBBF81-FBB0-AF59-17D0-FE3FBCD68D70}"/>
          </ac:spMkLst>
        </pc:spChg>
        <pc:spChg chg="del">
          <ac:chgData name="Frosch, Michael Thye" userId="eb116a80-0527-44db-8aeb-c2215047d67b" providerId="ADAL" clId="{0AE77905-34E7-418F-95F3-09B75BBF0C17}" dt="2024-10-02T13:15:02.938" v="1020" actId="478"/>
          <ac:spMkLst>
            <pc:docMk/>
            <pc:sldMk cId="3392776335" sldId="1387"/>
            <ac:spMk id="10" creationId="{B0B3EC0C-04C2-0DD9-58D6-A348097A1BFD}"/>
          </ac:spMkLst>
        </pc:spChg>
        <pc:spChg chg="del">
          <ac:chgData name="Frosch, Michael Thye" userId="eb116a80-0527-44db-8aeb-c2215047d67b" providerId="ADAL" clId="{0AE77905-34E7-418F-95F3-09B75BBF0C17}" dt="2024-10-02T13:13:48.612" v="999" actId="478"/>
          <ac:spMkLst>
            <pc:docMk/>
            <pc:sldMk cId="3392776335" sldId="1387"/>
            <ac:spMk id="11" creationId="{3D59B50C-8200-6E05-55F9-4CF97A5CAC71}"/>
          </ac:spMkLst>
        </pc:spChg>
        <pc:spChg chg="del">
          <ac:chgData name="Frosch, Michael Thye" userId="eb116a80-0527-44db-8aeb-c2215047d67b" providerId="ADAL" clId="{0AE77905-34E7-418F-95F3-09B75BBF0C17}" dt="2024-10-02T13:13:48.612" v="999" actId="478"/>
          <ac:spMkLst>
            <pc:docMk/>
            <pc:sldMk cId="3392776335" sldId="1387"/>
            <ac:spMk id="12" creationId="{C231E3B8-EAA6-AF00-7B2A-F87C4EEA89DA}"/>
          </ac:spMkLst>
        </pc:spChg>
        <pc:spChg chg="mod">
          <ac:chgData name="Frosch, Michael Thye" userId="eb116a80-0527-44db-8aeb-c2215047d67b" providerId="ADAL" clId="{0AE77905-34E7-418F-95F3-09B75BBF0C17}" dt="2024-10-02T13:16:31.983" v="1029" actId="1076"/>
          <ac:spMkLst>
            <pc:docMk/>
            <pc:sldMk cId="3392776335" sldId="1387"/>
            <ac:spMk id="16" creationId="{B1BABD2B-83AF-4080-D509-814FD9547EE9}"/>
          </ac:spMkLst>
        </pc:spChg>
        <pc:spChg chg="mod">
          <ac:chgData name="Frosch, Michael Thye" userId="eb116a80-0527-44db-8aeb-c2215047d67b" providerId="ADAL" clId="{0AE77905-34E7-418F-95F3-09B75BBF0C17}" dt="2024-10-02T13:16:37.568" v="1030" actId="1076"/>
          <ac:spMkLst>
            <pc:docMk/>
            <pc:sldMk cId="3392776335" sldId="1387"/>
            <ac:spMk id="18" creationId="{8B909F14-37B2-1A64-4BAE-6F8F33F4AE79}"/>
          </ac:spMkLst>
        </pc:spChg>
        <pc:spChg chg="del">
          <ac:chgData name="Frosch, Michael Thye" userId="eb116a80-0527-44db-8aeb-c2215047d67b" providerId="ADAL" clId="{0AE77905-34E7-418F-95F3-09B75BBF0C17}" dt="2024-10-02T13:13:48.612" v="999" actId="478"/>
          <ac:spMkLst>
            <pc:docMk/>
            <pc:sldMk cId="3392776335" sldId="1387"/>
            <ac:spMk id="40" creationId="{8A4C5CBB-9BD8-D09D-BB93-A68BACA8500F}"/>
          </ac:spMkLst>
        </pc:spChg>
        <pc:spChg chg="del">
          <ac:chgData name="Frosch, Michael Thye" userId="eb116a80-0527-44db-8aeb-c2215047d67b" providerId="ADAL" clId="{0AE77905-34E7-418F-95F3-09B75BBF0C17}" dt="2024-10-02T13:13:48.612" v="999" actId="478"/>
          <ac:spMkLst>
            <pc:docMk/>
            <pc:sldMk cId="3392776335" sldId="1387"/>
            <ac:spMk id="43" creationId="{77DE1916-0AC4-0BDA-6F95-77FBD018F6EB}"/>
          </ac:spMkLst>
        </pc:spChg>
        <pc:cxnChg chg="del">
          <ac:chgData name="Frosch, Michael Thye" userId="eb116a80-0527-44db-8aeb-c2215047d67b" providerId="ADAL" clId="{0AE77905-34E7-418F-95F3-09B75BBF0C17}" dt="2024-10-02T13:13:51.967" v="1000" actId="478"/>
          <ac:cxnSpMkLst>
            <pc:docMk/>
            <pc:sldMk cId="3392776335" sldId="1387"/>
            <ac:cxnSpMk id="17" creationId="{92A6B50E-BD91-49ED-8FF9-47325154BDAE}"/>
          </ac:cxnSpMkLst>
        </pc:cxnChg>
        <pc:cxnChg chg="del">
          <ac:chgData name="Frosch, Michael Thye" userId="eb116a80-0527-44db-8aeb-c2215047d67b" providerId="ADAL" clId="{0AE77905-34E7-418F-95F3-09B75BBF0C17}" dt="2024-10-02T13:13:48.612" v="999" actId="478"/>
          <ac:cxnSpMkLst>
            <pc:docMk/>
            <pc:sldMk cId="3392776335" sldId="1387"/>
            <ac:cxnSpMk id="24" creationId="{958E705D-B2FC-81C1-62EF-E9A35D862471}"/>
          </ac:cxnSpMkLst>
        </pc:cxnChg>
        <pc:cxnChg chg="del">
          <ac:chgData name="Frosch, Michael Thye" userId="eb116a80-0527-44db-8aeb-c2215047d67b" providerId="ADAL" clId="{0AE77905-34E7-418F-95F3-09B75BBF0C17}" dt="2024-10-02T13:13:48.612" v="999" actId="478"/>
          <ac:cxnSpMkLst>
            <pc:docMk/>
            <pc:sldMk cId="3392776335" sldId="1387"/>
            <ac:cxnSpMk id="41" creationId="{0529157D-FE32-8EB3-8D06-44DAA1C5283A}"/>
          </ac:cxnSpMkLst>
        </pc:cxnChg>
      </pc:sldChg>
      <pc:sldChg chg="addSp modSp mod modAnim">
        <pc:chgData name="Frosch, Michael Thye" userId="eb116a80-0527-44db-8aeb-c2215047d67b" providerId="ADAL" clId="{0AE77905-34E7-418F-95F3-09B75BBF0C17}" dt="2024-10-08T08:42:37.069" v="1708"/>
        <pc:sldMkLst>
          <pc:docMk/>
          <pc:sldMk cId="1245920875" sldId="1388"/>
        </pc:sldMkLst>
        <pc:spChg chg="add mod">
          <ac:chgData name="Frosch, Michael Thye" userId="eb116a80-0527-44db-8aeb-c2215047d67b" providerId="ADAL" clId="{0AE77905-34E7-418F-95F3-09B75BBF0C17}" dt="2024-10-08T08:42:34.710" v="1707" actId="1076"/>
          <ac:spMkLst>
            <pc:docMk/>
            <pc:sldMk cId="1245920875" sldId="1388"/>
            <ac:spMk id="5" creationId="{8F821CA7-5F9B-42A1-5BE6-063505CCEB8F}"/>
          </ac:spMkLst>
        </pc:spChg>
      </pc:sldChg>
      <pc:sldChg chg="modAnim">
        <pc:chgData name="Frosch, Michael Thye" userId="eb116a80-0527-44db-8aeb-c2215047d67b" providerId="ADAL" clId="{0AE77905-34E7-418F-95F3-09B75BBF0C17}" dt="2024-10-03T08:51:46.497" v="1244"/>
        <pc:sldMkLst>
          <pc:docMk/>
          <pc:sldMk cId="3889666931" sldId="1389"/>
        </pc:sldMkLst>
      </pc:sldChg>
      <pc:sldChg chg="modSp mod">
        <pc:chgData name="Frosch, Michael Thye" userId="eb116a80-0527-44db-8aeb-c2215047d67b" providerId="ADAL" clId="{0AE77905-34E7-418F-95F3-09B75BBF0C17}" dt="2024-10-09T08:14:59.160" v="1735" actId="20577"/>
        <pc:sldMkLst>
          <pc:docMk/>
          <pc:sldMk cId="170073455" sldId="1390"/>
        </pc:sldMkLst>
        <pc:spChg chg="mod">
          <ac:chgData name="Frosch, Michael Thye" userId="eb116a80-0527-44db-8aeb-c2215047d67b" providerId="ADAL" clId="{0AE77905-34E7-418F-95F3-09B75BBF0C17}" dt="2024-10-09T08:14:59.160" v="1735" actId="20577"/>
          <ac:spMkLst>
            <pc:docMk/>
            <pc:sldMk cId="170073455" sldId="1390"/>
            <ac:spMk id="3" creationId="{68F3921F-3C54-4B4B-2BC1-93EBFB45DC46}"/>
          </ac:spMkLst>
        </pc:spChg>
      </pc:sldChg>
      <pc:sldChg chg="modSp">
        <pc:chgData name="Frosch, Michael Thye" userId="eb116a80-0527-44db-8aeb-c2215047d67b" providerId="ADAL" clId="{0AE77905-34E7-418F-95F3-09B75BBF0C17}" dt="2024-10-07T12:28:38.915" v="1424" actId="6549"/>
        <pc:sldMkLst>
          <pc:docMk/>
          <pc:sldMk cId="2695203888" sldId="1392"/>
        </pc:sldMkLst>
        <pc:spChg chg="mod">
          <ac:chgData name="Frosch, Michael Thye" userId="eb116a80-0527-44db-8aeb-c2215047d67b" providerId="ADAL" clId="{0AE77905-34E7-418F-95F3-09B75BBF0C17}" dt="2024-10-07T12:28:38.915" v="1424" actId="6549"/>
          <ac:spMkLst>
            <pc:docMk/>
            <pc:sldMk cId="2695203888" sldId="1392"/>
            <ac:spMk id="3" creationId="{68F3921F-3C54-4B4B-2BC1-93EBFB45DC46}"/>
          </ac:spMkLst>
        </pc:spChg>
      </pc:sldChg>
      <pc:sldChg chg="addSp delSp modSp add mod modTransition delAnim modAnim">
        <pc:chgData name="Frosch, Michael Thye" userId="eb116a80-0527-44db-8aeb-c2215047d67b" providerId="ADAL" clId="{0AE77905-34E7-418F-95F3-09B75BBF0C17}" dt="2024-10-04T07:42:22.568" v="1266" actId="20577"/>
        <pc:sldMkLst>
          <pc:docMk/>
          <pc:sldMk cId="2502669064" sldId="1400"/>
        </pc:sldMkLst>
        <pc:spChg chg="add mod">
          <ac:chgData name="Frosch, Michael Thye" userId="eb116a80-0527-44db-8aeb-c2215047d67b" providerId="ADAL" clId="{0AE77905-34E7-418F-95F3-09B75BBF0C17}" dt="2024-10-04T07:42:22.568" v="1266" actId="20577"/>
          <ac:spMkLst>
            <pc:docMk/>
            <pc:sldMk cId="2502669064" sldId="1400"/>
            <ac:spMk id="3" creationId="{B99C3FFD-C7F2-BD79-7255-EC8A3686692C}"/>
          </ac:spMkLst>
        </pc:spChg>
        <pc:spChg chg="mod">
          <ac:chgData name="Frosch, Michael Thye" userId="eb116a80-0527-44db-8aeb-c2215047d67b" providerId="ADAL" clId="{0AE77905-34E7-418F-95F3-09B75BBF0C17}" dt="2024-10-02T12:52:23.465" v="415" actId="14100"/>
          <ac:spMkLst>
            <pc:docMk/>
            <pc:sldMk cId="2502669064" sldId="1400"/>
            <ac:spMk id="7" creationId="{92579A29-FC0F-F5EF-8271-E6148078E4D1}"/>
          </ac:spMkLst>
        </pc:spChg>
        <pc:spChg chg="mod">
          <ac:chgData name="Frosch, Michael Thye" userId="eb116a80-0527-44db-8aeb-c2215047d67b" providerId="ADAL" clId="{0AE77905-34E7-418F-95F3-09B75BBF0C17}" dt="2024-10-02T12:52:37.759" v="426" actId="313"/>
          <ac:spMkLst>
            <pc:docMk/>
            <pc:sldMk cId="2502669064" sldId="1400"/>
            <ac:spMk id="8" creationId="{C22B0D1E-6E41-5794-A199-3EF9A60739AE}"/>
          </ac:spMkLst>
        </pc:spChg>
        <pc:spChg chg="mod">
          <ac:chgData name="Frosch, Michael Thye" userId="eb116a80-0527-44db-8aeb-c2215047d67b" providerId="ADAL" clId="{0AE77905-34E7-418F-95F3-09B75BBF0C17}" dt="2024-10-02T12:34:56.348" v="160" actId="1076"/>
          <ac:spMkLst>
            <pc:docMk/>
            <pc:sldMk cId="2502669064" sldId="1400"/>
            <ac:spMk id="9" creationId="{00A614D4-CB49-A296-524D-91C5D29C5AD7}"/>
          </ac:spMkLst>
        </pc:spChg>
        <pc:spChg chg="mod">
          <ac:chgData name="Frosch, Michael Thye" userId="eb116a80-0527-44db-8aeb-c2215047d67b" providerId="ADAL" clId="{0AE77905-34E7-418F-95F3-09B75BBF0C17}" dt="2024-10-02T12:34:56.348" v="160" actId="1076"/>
          <ac:spMkLst>
            <pc:docMk/>
            <pc:sldMk cId="2502669064" sldId="1400"/>
            <ac:spMk id="10" creationId="{DF56507F-7035-A0AE-C466-08CAA0A78451}"/>
          </ac:spMkLst>
        </pc:spChg>
        <pc:spChg chg="del">
          <ac:chgData name="Frosch, Michael Thye" userId="eb116a80-0527-44db-8aeb-c2215047d67b" providerId="ADAL" clId="{0AE77905-34E7-418F-95F3-09B75BBF0C17}" dt="2024-10-02T12:33:50.470" v="144" actId="478"/>
          <ac:spMkLst>
            <pc:docMk/>
            <pc:sldMk cId="2502669064" sldId="1400"/>
            <ac:spMk id="11" creationId="{BD666AC5-EA41-46F8-03DE-297D862F7156}"/>
          </ac:spMkLst>
        </pc:spChg>
        <pc:spChg chg="del mod">
          <ac:chgData name="Frosch, Michael Thye" userId="eb116a80-0527-44db-8aeb-c2215047d67b" providerId="ADAL" clId="{0AE77905-34E7-418F-95F3-09B75BBF0C17}" dt="2024-10-02T12:33:53.056" v="145" actId="478"/>
          <ac:spMkLst>
            <pc:docMk/>
            <pc:sldMk cId="2502669064" sldId="1400"/>
            <ac:spMk id="12" creationId="{65486F6A-C985-F83B-0A0E-C1916AA6D99E}"/>
          </ac:spMkLst>
        </pc:spChg>
        <pc:spChg chg="del">
          <ac:chgData name="Frosch, Michael Thye" userId="eb116a80-0527-44db-8aeb-c2215047d67b" providerId="ADAL" clId="{0AE77905-34E7-418F-95F3-09B75BBF0C17}" dt="2024-10-02T12:34:06.268" v="149" actId="478"/>
          <ac:spMkLst>
            <pc:docMk/>
            <pc:sldMk cId="2502669064" sldId="1400"/>
            <ac:spMk id="13" creationId="{C6F2A3F1-1DBB-CF79-403C-101E6715E862}"/>
          </ac:spMkLst>
        </pc:spChg>
        <pc:spChg chg="del">
          <ac:chgData name="Frosch, Michael Thye" userId="eb116a80-0527-44db-8aeb-c2215047d67b" providerId="ADAL" clId="{0AE77905-34E7-418F-95F3-09B75BBF0C17}" dt="2024-10-02T12:34:03.902" v="148" actId="478"/>
          <ac:spMkLst>
            <pc:docMk/>
            <pc:sldMk cId="2502669064" sldId="1400"/>
            <ac:spMk id="14" creationId="{8E151448-1DA6-BFED-8814-6C5CC39F4583}"/>
          </ac:spMkLst>
        </pc:spChg>
        <pc:spChg chg="del">
          <ac:chgData name="Frosch, Michael Thye" userId="eb116a80-0527-44db-8aeb-c2215047d67b" providerId="ADAL" clId="{0AE77905-34E7-418F-95F3-09B75BBF0C17}" dt="2024-10-02T12:34:14.570" v="152" actId="478"/>
          <ac:spMkLst>
            <pc:docMk/>
            <pc:sldMk cId="2502669064" sldId="1400"/>
            <ac:spMk id="15" creationId="{CE5843D2-0549-F656-AAD0-B3360566158F}"/>
          </ac:spMkLst>
        </pc:spChg>
        <pc:spChg chg="del">
          <ac:chgData name="Frosch, Michael Thye" userId="eb116a80-0527-44db-8aeb-c2215047d67b" providerId="ADAL" clId="{0AE77905-34E7-418F-95F3-09B75BBF0C17}" dt="2024-10-02T12:34:16.934" v="153" actId="478"/>
          <ac:spMkLst>
            <pc:docMk/>
            <pc:sldMk cId="2502669064" sldId="1400"/>
            <ac:spMk id="16" creationId="{6C513E6D-B2A8-8959-C00F-9E2D5F0CC1CC}"/>
          </ac:spMkLst>
        </pc:spChg>
        <pc:spChg chg="del">
          <ac:chgData name="Frosch, Michael Thye" userId="eb116a80-0527-44db-8aeb-c2215047d67b" providerId="ADAL" clId="{0AE77905-34E7-418F-95F3-09B75BBF0C17}" dt="2024-10-02T12:34:19.592" v="154" actId="478"/>
          <ac:spMkLst>
            <pc:docMk/>
            <pc:sldMk cId="2502669064" sldId="1400"/>
            <ac:spMk id="18" creationId="{E0E10D09-1F6E-FE3D-25B8-546C4C50FFD7}"/>
          </ac:spMkLst>
        </pc:spChg>
        <pc:spChg chg="mod">
          <ac:chgData name="Frosch, Michael Thye" userId="eb116a80-0527-44db-8aeb-c2215047d67b" providerId="ADAL" clId="{0AE77905-34E7-418F-95F3-09B75BBF0C17}" dt="2024-10-02T12:34:56.348" v="160" actId="1076"/>
          <ac:spMkLst>
            <pc:docMk/>
            <pc:sldMk cId="2502669064" sldId="1400"/>
            <ac:spMk id="19" creationId="{2360C73E-8E96-C964-5550-207A0F94C7AF}"/>
          </ac:spMkLst>
        </pc:spChg>
        <pc:spChg chg="del">
          <ac:chgData name="Frosch, Michael Thye" userId="eb116a80-0527-44db-8aeb-c2215047d67b" providerId="ADAL" clId="{0AE77905-34E7-418F-95F3-09B75BBF0C17}" dt="2024-10-02T12:33:47.643" v="143" actId="478"/>
          <ac:spMkLst>
            <pc:docMk/>
            <pc:sldMk cId="2502669064" sldId="1400"/>
            <ac:spMk id="20" creationId="{EE9BE6D7-4E17-E38D-8F86-0A1D9CAE2410}"/>
          </ac:spMkLst>
        </pc:spChg>
        <pc:spChg chg="del">
          <ac:chgData name="Frosch, Michael Thye" userId="eb116a80-0527-44db-8aeb-c2215047d67b" providerId="ADAL" clId="{0AE77905-34E7-418F-95F3-09B75BBF0C17}" dt="2024-10-02T12:34:00.089" v="147" actId="478"/>
          <ac:spMkLst>
            <pc:docMk/>
            <pc:sldMk cId="2502669064" sldId="1400"/>
            <ac:spMk id="21" creationId="{371B649F-2613-9375-15C3-8F47FD5CD84E}"/>
          </ac:spMkLst>
        </pc:spChg>
        <pc:spChg chg="del">
          <ac:chgData name="Frosch, Michael Thye" userId="eb116a80-0527-44db-8aeb-c2215047d67b" providerId="ADAL" clId="{0AE77905-34E7-418F-95F3-09B75BBF0C17}" dt="2024-10-02T12:34:11.180" v="151" actId="478"/>
          <ac:spMkLst>
            <pc:docMk/>
            <pc:sldMk cId="2502669064" sldId="1400"/>
            <ac:spMk id="22" creationId="{AB0CC959-DC11-7628-4B08-8EB41819CB4D}"/>
          </ac:spMkLst>
        </pc:spChg>
        <pc:spChg chg="mod">
          <ac:chgData name="Frosch, Michael Thye" userId="eb116a80-0527-44db-8aeb-c2215047d67b" providerId="ADAL" clId="{0AE77905-34E7-418F-95F3-09B75BBF0C17}" dt="2024-10-02T12:42:24.039" v="358"/>
          <ac:spMkLst>
            <pc:docMk/>
            <pc:sldMk cId="2502669064" sldId="1400"/>
            <ac:spMk id="23" creationId="{3997BAA9-7BE9-E651-0D9B-BF4F81D9C795}"/>
          </ac:spMkLst>
        </pc:spChg>
        <pc:spChg chg="mod">
          <ac:chgData name="Frosch, Michael Thye" userId="eb116a80-0527-44db-8aeb-c2215047d67b" providerId="ADAL" clId="{0AE77905-34E7-418F-95F3-09B75BBF0C17}" dt="2024-10-02T12:42:24.039" v="358"/>
          <ac:spMkLst>
            <pc:docMk/>
            <pc:sldMk cId="2502669064" sldId="1400"/>
            <ac:spMk id="24" creationId="{0762719A-3B70-B314-A704-C04327729066}"/>
          </ac:spMkLst>
        </pc:spChg>
        <pc:spChg chg="mod">
          <ac:chgData name="Frosch, Michael Thye" userId="eb116a80-0527-44db-8aeb-c2215047d67b" providerId="ADAL" clId="{0AE77905-34E7-418F-95F3-09B75BBF0C17}" dt="2024-10-02T12:42:24.039" v="358"/>
          <ac:spMkLst>
            <pc:docMk/>
            <pc:sldMk cId="2502669064" sldId="1400"/>
            <ac:spMk id="26" creationId="{A3E0ED51-979C-325F-D550-1E0006D19F77}"/>
          </ac:spMkLst>
        </pc:spChg>
        <pc:spChg chg="mod">
          <ac:chgData name="Frosch, Michael Thye" userId="eb116a80-0527-44db-8aeb-c2215047d67b" providerId="ADAL" clId="{0AE77905-34E7-418F-95F3-09B75BBF0C17}" dt="2024-10-02T12:42:24.039" v="358"/>
          <ac:spMkLst>
            <pc:docMk/>
            <pc:sldMk cId="2502669064" sldId="1400"/>
            <ac:spMk id="27" creationId="{2B10BC6D-51C2-9F74-57F0-9D0F3292584C}"/>
          </ac:spMkLst>
        </pc:spChg>
        <pc:grpChg chg="add mod">
          <ac:chgData name="Frosch, Michael Thye" userId="eb116a80-0527-44db-8aeb-c2215047d67b" providerId="ADAL" clId="{0AE77905-34E7-418F-95F3-09B75BBF0C17}" dt="2024-10-02T12:42:31.939" v="360" actId="1076"/>
          <ac:grpSpMkLst>
            <pc:docMk/>
            <pc:sldMk cId="2502669064" sldId="1400"/>
            <ac:grpSpMk id="5" creationId="{9B80091B-9743-BBD0-4156-DAE3A4D61B6C}"/>
          </ac:grpSpMkLst>
        </pc:grpChg>
        <pc:grpChg chg="add mod">
          <ac:chgData name="Frosch, Michael Thye" userId="eb116a80-0527-44db-8aeb-c2215047d67b" providerId="ADAL" clId="{0AE77905-34E7-418F-95F3-09B75BBF0C17}" dt="2024-10-02T12:43:36.913" v="387" actId="1076"/>
          <ac:grpSpMkLst>
            <pc:docMk/>
            <pc:sldMk cId="2502669064" sldId="1400"/>
            <ac:grpSpMk id="17" creationId="{D002C30D-A830-177C-6947-4290BE84B50D}"/>
          </ac:grpSpMkLst>
        </pc:grpChg>
        <pc:grpChg chg="add mod">
          <ac:chgData name="Frosch, Michael Thye" userId="eb116a80-0527-44db-8aeb-c2215047d67b" providerId="ADAL" clId="{0AE77905-34E7-418F-95F3-09B75BBF0C17}" dt="2024-10-02T12:42:56.779" v="382" actId="1076"/>
          <ac:grpSpMkLst>
            <pc:docMk/>
            <pc:sldMk cId="2502669064" sldId="1400"/>
            <ac:grpSpMk id="25" creationId="{5EB320CC-1022-3798-7254-B22264D2B1E4}"/>
          </ac:grpSpMkLst>
        </pc:grpChg>
        <pc:picChg chg="mod">
          <ac:chgData name="Frosch, Michael Thye" userId="eb116a80-0527-44db-8aeb-c2215047d67b" providerId="ADAL" clId="{0AE77905-34E7-418F-95F3-09B75BBF0C17}" dt="2024-10-02T12:34:48.045" v="159" actId="1076"/>
          <ac:picMkLst>
            <pc:docMk/>
            <pc:sldMk cId="2502669064" sldId="1400"/>
            <ac:picMk id="2050" creationId="{145A2A4E-87D0-9BC5-59D8-14DC1E62D152}"/>
          </ac:picMkLst>
        </pc:picChg>
        <pc:picChg chg="del">
          <ac:chgData name="Frosch, Michael Thye" userId="eb116a80-0527-44db-8aeb-c2215047d67b" providerId="ADAL" clId="{0AE77905-34E7-418F-95F3-09B75BBF0C17}" dt="2024-10-02T12:33:58.103" v="146" actId="478"/>
          <ac:picMkLst>
            <pc:docMk/>
            <pc:sldMk cId="2502669064" sldId="1400"/>
            <ac:picMk id="2052" creationId="{69741595-34FE-9D54-349D-69E8D2F35379}"/>
          </ac:picMkLst>
        </pc:picChg>
        <pc:picChg chg="del">
          <ac:chgData name="Frosch, Michael Thye" userId="eb116a80-0527-44db-8aeb-c2215047d67b" providerId="ADAL" clId="{0AE77905-34E7-418F-95F3-09B75BBF0C17}" dt="2024-10-02T12:34:08.853" v="150" actId="478"/>
          <ac:picMkLst>
            <pc:docMk/>
            <pc:sldMk cId="2502669064" sldId="1400"/>
            <ac:picMk id="2054" creationId="{8447217B-5BA4-4FC5-E0E4-7CCFF95D297F}"/>
          </ac:picMkLst>
        </pc:picChg>
        <pc:picChg chg="del">
          <ac:chgData name="Frosch, Michael Thye" userId="eb116a80-0527-44db-8aeb-c2215047d67b" providerId="ADAL" clId="{0AE77905-34E7-418F-95F3-09B75BBF0C17}" dt="2024-10-02T12:33:42.117" v="141" actId="478"/>
          <ac:picMkLst>
            <pc:docMk/>
            <pc:sldMk cId="2502669064" sldId="1400"/>
            <ac:picMk id="2056" creationId="{4420920B-7297-6A9C-DAB4-07B6A49623E9}"/>
          </ac:picMkLst>
        </pc:picChg>
      </pc:sldChg>
      <pc:sldChg chg="add modTransition modAnim">
        <pc:chgData name="Frosch, Michael Thye" userId="eb116a80-0527-44db-8aeb-c2215047d67b" providerId="ADAL" clId="{0AE77905-34E7-418F-95F3-09B75BBF0C17}" dt="2024-10-02T12:52:59.770" v="429"/>
        <pc:sldMkLst>
          <pc:docMk/>
          <pc:sldMk cId="2150498278" sldId="1401"/>
        </pc:sldMkLst>
      </pc:sldChg>
      <pc:sldChg chg="addSp delSp modSp add mod modAnim">
        <pc:chgData name="Frosch, Michael Thye" userId="eb116a80-0527-44db-8aeb-c2215047d67b" providerId="ADAL" clId="{0AE77905-34E7-418F-95F3-09B75BBF0C17}" dt="2024-10-09T07:56:57.632" v="1709" actId="20577"/>
        <pc:sldMkLst>
          <pc:docMk/>
          <pc:sldMk cId="2277893301" sldId="1402"/>
        </pc:sldMkLst>
        <pc:spChg chg="add del mod">
          <ac:chgData name="Frosch, Michael Thye" userId="eb116a80-0527-44db-8aeb-c2215047d67b" providerId="ADAL" clId="{0AE77905-34E7-418F-95F3-09B75BBF0C17}" dt="2024-10-02T12:53:30.839" v="435" actId="478"/>
          <ac:spMkLst>
            <pc:docMk/>
            <pc:sldMk cId="2277893301" sldId="1402"/>
            <ac:spMk id="3" creationId="{98BB525F-2388-AEDA-C134-DC7501265C94}"/>
          </ac:spMkLst>
        </pc:spChg>
        <pc:spChg chg="add mod">
          <ac:chgData name="Frosch, Michael Thye" userId="eb116a80-0527-44db-8aeb-c2215047d67b" providerId="ADAL" clId="{0AE77905-34E7-418F-95F3-09B75BBF0C17}" dt="2024-10-09T07:56:57.632" v="1709" actId="20577"/>
          <ac:spMkLst>
            <pc:docMk/>
            <pc:sldMk cId="2277893301" sldId="1402"/>
            <ac:spMk id="5" creationId="{C85B9EEB-F7FE-1769-2A75-A5CF527054C8}"/>
          </ac:spMkLst>
        </pc:spChg>
        <pc:spChg chg="del">
          <ac:chgData name="Frosch, Michael Thye" userId="eb116a80-0527-44db-8aeb-c2215047d67b" providerId="ADAL" clId="{0AE77905-34E7-418F-95F3-09B75BBF0C17}" dt="2024-10-02T12:53:16.633" v="431" actId="478"/>
          <ac:spMkLst>
            <pc:docMk/>
            <pc:sldMk cId="2277893301" sldId="1402"/>
            <ac:spMk id="9" creationId="{00A614D4-CB49-A296-524D-91C5D29C5AD7}"/>
          </ac:spMkLst>
        </pc:spChg>
        <pc:spChg chg="del">
          <ac:chgData name="Frosch, Michael Thye" userId="eb116a80-0527-44db-8aeb-c2215047d67b" providerId="ADAL" clId="{0AE77905-34E7-418F-95F3-09B75BBF0C17}" dt="2024-10-02T12:53:16.633" v="431" actId="478"/>
          <ac:spMkLst>
            <pc:docMk/>
            <pc:sldMk cId="2277893301" sldId="1402"/>
            <ac:spMk id="10" creationId="{DF56507F-7035-A0AE-C466-08CAA0A78451}"/>
          </ac:spMkLst>
        </pc:spChg>
        <pc:spChg chg="mod">
          <ac:chgData name="Frosch, Michael Thye" userId="eb116a80-0527-44db-8aeb-c2215047d67b" providerId="ADAL" clId="{0AE77905-34E7-418F-95F3-09B75BBF0C17}" dt="2024-10-02T12:54:23.462" v="439" actId="1076"/>
          <ac:spMkLst>
            <pc:docMk/>
            <pc:sldMk cId="2277893301" sldId="1402"/>
            <ac:spMk id="11" creationId="{BD666AC5-EA41-46F8-03DE-297D862F7156}"/>
          </ac:spMkLst>
        </pc:spChg>
        <pc:spChg chg="mod">
          <ac:chgData name="Frosch, Michael Thye" userId="eb116a80-0527-44db-8aeb-c2215047d67b" providerId="ADAL" clId="{0AE77905-34E7-418F-95F3-09B75BBF0C17}" dt="2024-10-02T12:54:23.462" v="439" actId="1076"/>
          <ac:spMkLst>
            <pc:docMk/>
            <pc:sldMk cId="2277893301" sldId="1402"/>
            <ac:spMk id="12" creationId="{65486F6A-C985-F83B-0A0E-C1916AA6D99E}"/>
          </ac:spMkLst>
        </pc:spChg>
        <pc:spChg chg="mod">
          <ac:chgData name="Frosch, Michael Thye" userId="eb116a80-0527-44db-8aeb-c2215047d67b" providerId="ADAL" clId="{0AE77905-34E7-418F-95F3-09B75BBF0C17}" dt="2024-10-02T12:54:23.462" v="439" actId="1076"/>
          <ac:spMkLst>
            <pc:docMk/>
            <pc:sldMk cId="2277893301" sldId="1402"/>
            <ac:spMk id="13" creationId="{C6F2A3F1-1DBB-CF79-403C-101E6715E862}"/>
          </ac:spMkLst>
        </pc:spChg>
        <pc:spChg chg="mod">
          <ac:chgData name="Frosch, Michael Thye" userId="eb116a80-0527-44db-8aeb-c2215047d67b" providerId="ADAL" clId="{0AE77905-34E7-418F-95F3-09B75BBF0C17}" dt="2024-10-02T12:54:23.462" v="439" actId="1076"/>
          <ac:spMkLst>
            <pc:docMk/>
            <pc:sldMk cId="2277893301" sldId="1402"/>
            <ac:spMk id="14" creationId="{8E151448-1DA6-BFED-8814-6C5CC39F4583}"/>
          </ac:spMkLst>
        </pc:spChg>
        <pc:spChg chg="mod">
          <ac:chgData name="Frosch, Michael Thye" userId="eb116a80-0527-44db-8aeb-c2215047d67b" providerId="ADAL" clId="{0AE77905-34E7-418F-95F3-09B75BBF0C17}" dt="2024-10-02T12:54:23.462" v="439" actId="1076"/>
          <ac:spMkLst>
            <pc:docMk/>
            <pc:sldMk cId="2277893301" sldId="1402"/>
            <ac:spMk id="15" creationId="{CE5843D2-0549-F656-AAD0-B3360566158F}"/>
          </ac:spMkLst>
        </pc:spChg>
        <pc:spChg chg="mod">
          <ac:chgData name="Frosch, Michael Thye" userId="eb116a80-0527-44db-8aeb-c2215047d67b" providerId="ADAL" clId="{0AE77905-34E7-418F-95F3-09B75BBF0C17}" dt="2024-10-02T12:54:23.462" v="439" actId="1076"/>
          <ac:spMkLst>
            <pc:docMk/>
            <pc:sldMk cId="2277893301" sldId="1402"/>
            <ac:spMk id="16" creationId="{6C513E6D-B2A8-8959-C00F-9E2D5F0CC1CC}"/>
          </ac:spMkLst>
        </pc:spChg>
        <pc:spChg chg="mod">
          <ac:chgData name="Frosch, Michael Thye" userId="eb116a80-0527-44db-8aeb-c2215047d67b" providerId="ADAL" clId="{0AE77905-34E7-418F-95F3-09B75BBF0C17}" dt="2024-10-02T12:54:23.462" v="439" actId="1076"/>
          <ac:spMkLst>
            <pc:docMk/>
            <pc:sldMk cId="2277893301" sldId="1402"/>
            <ac:spMk id="18" creationId="{E0E10D09-1F6E-FE3D-25B8-546C4C50FFD7}"/>
          </ac:spMkLst>
        </pc:spChg>
        <pc:spChg chg="del">
          <ac:chgData name="Frosch, Michael Thye" userId="eb116a80-0527-44db-8aeb-c2215047d67b" providerId="ADAL" clId="{0AE77905-34E7-418F-95F3-09B75BBF0C17}" dt="2024-10-02T12:53:18.275" v="432" actId="478"/>
          <ac:spMkLst>
            <pc:docMk/>
            <pc:sldMk cId="2277893301" sldId="1402"/>
            <ac:spMk id="19" creationId="{2360C73E-8E96-C964-5550-207A0F94C7AF}"/>
          </ac:spMkLst>
        </pc:spChg>
        <pc:spChg chg="add del mod">
          <ac:chgData name="Frosch, Michael Thye" userId="eb116a80-0527-44db-8aeb-c2215047d67b" providerId="ADAL" clId="{0AE77905-34E7-418F-95F3-09B75BBF0C17}" dt="2024-10-02T12:54:23.462" v="439" actId="1076"/>
          <ac:spMkLst>
            <pc:docMk/>
            <pc:sldMk cId="2277893301" sldId="1402"/>
            <ac:spMk id="20" creationId="{EE9BE6D7-4E17-E38D-8F86-0A1D9CAE2410}"/>
          </ac:spMkLst>
        </pc:spChg>
        <pc:spChg chg="mod">
          <ac:chgData name="Frosch, Michael Thye" userId="eb116a80-0527-44db-8aeb-c2215047d67b" providerId="ADAL" clId="{0AE77905-34E7-418F-95F3-09B75BBF0C17}" dt="2024-10-02T12:54:23.462" v="439" actId="1076"/>
          <ac:spMkLst>
            <pc:docMk/>
            <pc:sldMk cId="2277893301" sldId="1402"/>
            <ac:spMk id="21" creationId="{371B649F-2613-9375-15C3-8F47FD5CD84E}"/>
          </ac:spMkLst>
        </pc:spChg>
        <pc:spChg chg="mod">
          <ac:chgData name="Frosch, Michael Thye" userId="eb116a80-0527-44db-8aeb-c2215047d67b" providerId="ADAL" clId="{0AE77905-34E7-418F-95F3-09B75BBF0C17}" dt="2024-10-02T12:54:23.462" v="439" actId="1076"/>
          <ac:spMkLst>
            <pc:docMk/>
            <pc:sldMk cId="2277893301" sldId="1402"/>
            <ac:spMk id="22" creationId="{AB0CC959-DC11-7628-4B08-8EB41819CB4D}"/>
          </ac:spMkLst>
        </pc:spChg>
        <pc:picChg chg="del">
          <ac:chgData name="Frosch, Michael Thye" userId="eb116a80-0527-44db-8aeb-c2215047d67b" providerId="ADAL" clId="{0AE77905-34E7-418F-95F3-09B75BBF0C17}" dt="2024-10-02T12:53:16.633" v="431" actId="478"/>
          <ac:picMkLst>
            <pc:docMk/>
            <pc:sldMk cId="2277893301" sldId="1402"/>
            <ac:picMk id="2050" creationId="{145A2A4E-87D0-9BC5-59D8-14DC1E62D152}"/>
          </ac:picMkLst>
        </pc:picChg>
        <pc:picChg chg="mod">
          <ac:chgData name="Frosch, Michael Thye" userId="eb116a80-0527-44db-8aeb-c2215047d67b" providerId="ADAL" clId="{0AE77905-34E7-418F-95F3-09B75BBF0C17}" dt="2024-10-02T12:54:23.462" v="439" actId="1076"/>
          <ac:picMkLst>
            <pc:docMk/>
            <pc:sldMk cId="2277893301" sldId="1402"/>
            <ac:picMk id="2052" creationId="{69741595-34FE-9D54-349D-69E8D2F35379}"/>
          </ac:picMkLst>
        </pc:picChg>
        <pc:picChg chg="mod">
          <ac:chgData name="Frosch, Michael Thye" userId="eb116a80-0527-44db-8aeb-c2215047d67b" providerId="ADAL" clId="{0AE77905-34E7-418F-95F3-09B75BBF0C17}" dt="2024-10-02T12:54:23.462" v="439" actId="1076"/>
          <ac:picMkLst>
            <pc:docMk/>
            <pc:sldMk cId="2277893301" sldId="1402"/>
            <ac:picMk id="2054" creationId="{8447217B-5BA4-4FC5-E0E4-7CCFF95D297F}"/>
          </ac:picMkLst>
        </pc:picChg>
        <pc:picChg chg="add del mod">
          <ac:chgData name="Frosch, Michael Thye" userId="eb116a80-0527-44db-8aeb-c2215047d67b" providerId="ADAL" clId="{0AE77905-34E7-418F-95F3-09B75BBF0C17}" dt="2024-10-02T12:54:23.462" v="439" actId="1076"/>
          <ac:picMkLst>
            <pc:docMk/>
            <pc:sldMk cId="2277893301" sldId="1402"/>
            <ac:picMk id="2056" creationId="{4420920B-7297-6A9C-DAB4-07B6A49623E9}"/>
          </ac:picMkLst>
        </pc:picChg>
      </pc:sldChg>
      <pc:sldChg chg="add del">
        <pc:chgData name="Frosch, Michael Thye" userId="eb116a80-0527-44db-8aeb-c2215047d67b" providerId="ADAL" clId="{0AE77905-34E7-418F-95F3-09B75BBF0C17}" dt="2024-10-02T13:03:42.317" v="676" actId="47"/>
        <pc:sldMkLst>
          <pc:docMk/>
          <pc:sldMk cId="3694633496" sldId="1403"/>
        </pc:sldMkLst>
      </pc:sldChg>
      <pc:sldChg chg="add">
        <pc:chgData name="Frosch, Michael Thye" userId="eb116a80-0527-44db-8aeb-c2215047d67b" providerId="ADAL" clId="{0AE77905-34E7-418F-95F3-09B75BBF0C17}" dt="2024-10-04T13:28:34.858" v="1290"/>
        <pc:sldMkLst>
          <pc:docMk/>
          <pc:sldMk cId="2027824531" sldId="1418"/>
        </pc:sldMkLst>
      </pc:sldChg>
      <pc:sldChg chg="modSp add mod">
        <pc:chgData name="Frosch, Michael Thye" userId="eb116a80-0527-44db-8aeb-c2215047d67b" providerId="ADAL" clId="{0AE77905-34E7-418F-95F3-09B75BBF0C17}" dt="2024-10-08T08:20:58.426" v="1432" actId="108"/>
        <pc:sldMkLst>
          <pc:docMk/>
          <pc:sldMk cId="2908756413" sldId="1419"/>
        </pc:sldMkLst>
        <pc:spChg chg="mod">
          <ac:chgData name="Frosch, Michael Thye" userId="eb116a80-0527-44db-8aeb-c2215047d67b" providerId="ADAL" clId="{0AE77905-34E7-418F-95F3-09B75BBF0C17}" dt="2024-10-08T08:20:58.426" v="1432" actId="108"/>
          <ac:spMkLst>
            <pc:docMk/>
            <pc:sldMk cId="2908756413" sldId="141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D068C6-7325-408C-921E-B389FF684A63}" type="datetimeFigureOut">
              <a:rPr lang="en-GB" smtClean="0"/>
              <a:t>09/10/2024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6FEE-2901-4F80-B040-94DEDE5C3ECF}" type="slidenum">
              <a:rPr lang="en-GB" smtClean="0"/>
              <a:t>‹#›</a:t>
            </a:fld>
            <a:endParaRPr lang="en-GB"/>
          </a:p>
        </p:txBody>
      </p:sp>
    </p:spTree>
    <p:extLst>
      <p:ext uri="{BB962C8B-B14F-4D97-AF65-F5344CB8AC3E}">
        <p14:creationId xmlns:p14="http://schemas.microsoft.com/office/powerpoint/2010/main" val="147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4</a:t>
            </a:fld>
            <a:endParaRPr lang="en-GB" dirty="0"/>
          </a:p>
        </p:txBody>
      </p:sp>
    </p:spTree>
    <p:extLst>
      <p:ext uri="{BB962C8B-B14F-4D97-AF65-F5344CB8AC3E}">
        <p14:creationId xmlns:p14="http://schemas.microsoft.com/office/powerpoint/2010/main" val="1674425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4431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190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067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566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3233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154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37</a:t>
            </a:fld>
            <a:endParaRPr lang="en-GB" dirty="0"/>
          </a:p>
        </p:txBody>
      </p:sp>
    </p:spTree>
    <p:extLst>
      <p:ext uri="{BB962C8B-B14F-4D97-AF65-F5344CB8AC3E}">
        <p14:creationId xmlns:p14="http://schemas.microsoft.com/office/powerpoint/2010/main" val="2572060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accent1">
                  <a:lumMod val="75000"/>
                </a:schemeClr>
              </a:solidFill>
            </a:endParaRPr>
          </a:p>
        </p:txBody>
      </p:sp>
      <p:sp>
        <p:nvSpPr>
          <p:cNvPr id="4" name="Slide Number Placeholder 3"/>
          <p:cNvSpPr>
            <a:spLocks noGrp="1"/>
          </p:cNvSpPr>
          <p:nvPr>
            <p:ph type="sldNum" sz="quarter" idx="10"/>
          </p:nvPr>
        </p:nvSpPr>
        <p:spPr/>
        <p:txBody>
          <a:bodyPr/>
          <a:lstStyle/>
          <a:p>
            <a:fld id="{D0826FEE-2901-4F80-B040-94DEDE5C3ECF}" type="slidenum">
              <a:rPr lang="en-GB" smtClean="0"/>
              <a:t>38</a:t>
            </a:fld>
            <a:endParaRPr lang="en-GB" dirty="0"/>
          </a:p>
        </p:txBody>
      </p:sp>
    </p:spTree>
    <p:extLst>
      <p:ext uri="{BB962C8B-B14F-4D97-AF65-F5344CB8AC3E}">
        <p14:creationId xmlns:p14="http://schemas.microsoft.com/office/powerpoint/2010/main" val="1119229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1398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40</a:t>
            </a:fld>
            <a:endParaRPr lang="en-GB" dirty="0"/>
          </a:p>
        </p:txBody>
      </p:sp>
    </p:spTree>
    <p:extLst>
      <p:ext uri="{BB962C8B-B14F-4D97-AF65-F5344CB8AC3E}">
        <p14:creationId xmlns:p14="http://schemas.microsoft.com/office/powerpoint/2010/main" val="258201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9</a:t>
            </a:fld>
            <a:endParaRPr lang="en-GB" dirty="0"/>
          </a:p>
        </p:txBody>
      </p:sp>
    </p:spTree>
    <p:extLst>
      <p:ext uri="{BB962C8B-B14F-4D97-AF65-F5344CB8AC3E}">
        <p14:creationId xmlns:p14="http://schemas.microsoft.com/office/powerpoint/2010/main" val="23547602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41</a:t>
            </a:fld>
            <a:endParaRPr lang="en-GB" dirty="0"/>
          </a:p>
        </p:txBody>
      </p:sp>
    </p:spTree>
    <p:extLst>
      <p:ext uri="{BB962C8B-B14F-4D97-AF65-F5344CB8AC3E}">
        <p14:creationId xmlns:p14="http://schemas.microsoft.com/office/powerpoint/2010/main" val="801724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820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420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292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1974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9641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4767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4471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0538" y="2873014"/>
            <a:ext cx="7200000" cy="608525"/>
          </a:xfrm>
        </p:spPr>
        <p:txBody>
          <a:bodyPr wrap="square" bIns="54000" anchor="t" anchorCtr="0">
            <a:noAutofit/>
          </a:bodyPr>
          <a:lstStyle>
            <a:lvl1pPr algn="l">
              <a:defRPr sz="4000"/>
            </a:lvl1pPr>
          </a:lstStyle>
          <a:p>
            <a:r>
              <a:rPr lang="en-US"/>
              <a:t>Click to edit Master title style</a:t>
            </a:r>
            <a:endParaRPr lang="en-GB"/>
          </a:p>
        </p:txBody>
      </p:sp>
      <p:sp>
        <p:nvSpPr>
          <p:cNvPr id="3" name="Subtitle 2"/>
          <p:cNvSpPr>
            <a:spLocks noGrp="1"/>
          </p:cNvSpPr>
          <p:nvPr>
            <p:ph type="subTitle" idx="1"/>
          </p:nvPr>
        </p:nvSpPr>
        <p:spPr>
          <a:xfrm>
            <a:off x="490538" y="3481539"/>
            <a:ext cx="7200000" cy="1655762"/>
          </a:xfrm>
        </p:spPr>
        <p:txBody>
          <a:bodyPr>
            <a:noAutofit/>
          </a:bodyPr>
          <a:lstStyle>
            <a:lvl1pPr marL="0" indent="0" algn="l">
              <a:lnSpc>
                <a:spcPct val="90000"/>
              </a:lnSpc>
              <a:spcAft>
                <a:spcPts val="1200"/>
              </a:spcAft>
              <a:buNone/>
              <a:defRPr sz="4000" b="0">
                <a:solidFill>
                  <a:schemeClr val="accent1"/>
                </a:solidFill>
              </a:defRPr>
            </a:lvl1pPr>
            <a:lvl2pPr marL="0" indent="0" algn="l">
              <a:buNone/>
              <a:defRPr sz="1400">
                <a:solidFill>
                  <a:schemeClr val="accent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490538" y="6180035"/>
            <a:ext cx="2743200" cy="216000"/>
          </a:xfrm>
        </p:spPr>
        <p:txBody>
          <a:bodyPr anchor="b" anchorCtr="0">
            <a:noAutofit/>
          </a:bodyPr>
          <a:lstStyle>
            <a:lvl1pPr>
              <a:defRPr sz="1000">
                <a:solidFill>
                  <a:schemeClr val="accent1"/>
                </a:solidFill>
              </a:defRPr>
            </a:lvl1pPr>
          </a:lstStyle>
          <a:p>
            <a:r>
              <a:rPr lang="en-US"/>
              <a:t>Date: Monday / 01 / October / 2019</a:t>
            </a:r>
            <a:endParaRPr lang="en-GB"/>
          </a:p>
        </p:txBody>
      </p:sp>
      <p:sp>
        <p:nvSpPr>
          <p:cNvPr id="5" name="Footer Placeholder 4"/>
          <p:cNvSpPr>
            <a:spLocks noGrp="1"/>
          </p:cNvSpPr>
          <p:nvPr>
            <p:ph type="ftr" sz="quarter" idx="11"/>
          </p:nvPr>
        </p:nvSpPr>
        <p:spPr>
          <a:xfrm>
            <a:off x="490538" y="685800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11" name="Picture Placeholder 10"/>
          <p:cNvSpPr>
            <a:spLocks noGrp="1"/>
          </p:cNvSpPr>
          <p:nvPr>
            <p:ph type="pic" sz="quarter" idx="13" hasCustomPrompt="1"/>
          </p:nvPr>
        </p:nvSpPr>
        <p:spPr>
          <a:xfrm>
            <a:off x="2946400" y="0"/>
            <a:ext cx="9245600" cy="5321300"/>
          </a:xfrm>
          <a:custGeom>
            <a:avLst/>
            <a:gdLst>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5321300 h 5321300"/>
              <a:gd name="connsiteX4" fmla="*/ 0 w 9245600"/>
              <a:gd name="connsiteY4" fmla="*/ 0 h 5321300"/>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0 h 5321300"/>
            </a:gdLst>
            <a:ahLst/>
            <a:cxnLst>
              <a:cxn ang="0">
                <a:pos x="connsiteX0" y="connsiteY0"/>
              </a:cxn>
              <a:cxn ang="0">
                <a:pos x="connsiteX1" y="connsiteY1"/>
              </a:cxn>
              <a:cxn ang="0">
                <a:pos x="connsiteX2" y="connsiteY2"/>
              </a:cxn>
              <a:cxn ang="0">
                <a:pos x="connsiteX3" y="connsiteY3"/>
              </a:cxn>
            </a:cxnLst>
            <a:rect l="l" t="t" r="r" b="b"/>
            <a:pathLst>
              <a:path w="9245600" h="5321300">
                <a:moveTo>
                  <a:pt x="0" y="0"/>
                </a:moveTo>
                <a:lnTo>
                  <a:pt x="9245600" y="0"/>
                </a:lnTo>
                <a:lnTo>
                  <a:pt x="9245600" y="5321300"/>
                </a:lnTo>
                <a:lnTo>
                  <a:pt x="0" y="0"/>
                </a:lnTo>
                <a:close/>
              </a:path>
            </a:pathLst>
          </a:custGeom>
          <a:solidFill>
            <a:schemeClr val="accent1"/>
          </a:solidFill>
        </p:spPr>
        <p:txBody>
          <a:bodyPr>
            <a:noAutofit/>
          </a:bodyPr>
          <a:lstStyle>
            <a:lvl1pPr algn="r">
              <a:defRPr sz="1000">
                <a:solidFill>
                  <a:schemeClr val="bg1"/>
                </a:solidFill>
              </a:defRPr>
            </a:lvl1pPr>
          </a:lstStyle>
          <a:p>
            <a:r>
              <a:rPr lang="en-GB"/>
              <a:t>Click icon to insert picture, or leave unchanged for plain colour fill</a:t>
            </a:r>
          </a:p>
        </p:txBody>
      </p:sp>
    </p:spTree>
    <p:extLst>
      <p:ext uri="{BB962C8B-B14F-4D97-AF65-F5344CB8AC3E}">
        <p14:creationId xmlns:p14="http://schemas.microsoft.com/office/powerpoint/2010/main" val="31661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US"/>
              <a:t>Date: Monday / 01 / October / 2019</a:t>
            </a:r>
            <a:endParaRPr lang="en-GB"/>
          </a:p>
        </p:txBody>
      </p:sp>
      <p:sp>
        <p:nvSpPr>
          <p:cNvPr id="5" name="Footer Placeholder 4"/>
          <p:cNvSpPr>
            <a:spLocks noGrp="1"/>
          </p:cNvSpPr>
          <p:nvPr>
            <p:ph type="ftr" sz="quarter" idx="11"/>
          </p:nvPr>
        </p:nvSpPr>
        <p:spPr>
          <a:xfrm>
            <a:off x="3621088" y="6867374"/>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5529262" y="3007518"/>
            <a:ext cx="6662738" cy="385048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577579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B">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US"/>
              <a:t>Date: Monday / 01 / October / 2019</a:t>
            </a:r>
            <a:endParaRPr lang="en-GB"/>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8286750" y="4601106"/>
            <a:ext cx="3905250" cy="2256894"/>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3191027" y="2238"/>
            <a:ext cx="8999022" cy="520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3072045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C">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US"/>
              <a:t>Date: Monday / 01 / October / 2019</a:t>
            </a:r>
            <a:endParaRPr lang="en-GB"/>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5307376" y="0"/>
            <a:ext cx="6884624" cy="3978712"/>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1319992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US"/>
              <a:t>Date: Monday / 01 / October / 2019</a:t>
            </a:r>
            <a:endParaRPr lang="en-GB"/>
          </a:p>
        </p:txBody>
      </p:sp>
      <p:sp>
        <p:nvSpPr>
          <p:cNvPr id="5" name="Footer Placeholder 4"/>
          <p:cNvSpPr>
            <a:spLocks noGrp="1"/>
          </p:cNvSpPr>
          <p:nvPr>
            <p:ph type="ftr" sz="quarter" idx="11"/>
          </p:nvPr>
        </p:nvSpPr>
        <p:spPr>
          <a:xfrm>
            <a:off x="3602038"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602" y="490538"/>
            <a:ext cx="1371472"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80822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attern">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 t="21407" r="38481" b="40746"/>
          <a:stretch/>
        </p:blipFill>
        <p:spPr>
          <a:xfrm>
            <a:off x="-1397975" y="1085561"/>
            <a:ext cx="13604217" cy="5784889"/>
          </a:xfrm>
          <a:prstGeom prst="rect">
            <a:avLst/>
          </a:prstGeom>
        </p:spPr>
      </p:pic>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5868000" cy="648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US"/>
              <a:t>Date: Monday / 01 / October / 2019</a:t>
            </a:r>
            <a:endParaRPr lang="en-GB"/>
          </a:p>
        </p:txBody>
      </p:sp>
      <p:sp>
        <p:nvSpPr>
          <p:cNvPr id="5" name="Footer Placeholder 4"/>
          <p:cNvSpPr>
            <a:spLocks noGrp="1"/>
          </p:cNvSpPr>
          <p:nvPr>
            <p:ph type="ftr" sz="quarter" idx="11"/>
          </p:nvPr>
        </p:nvSpPr>
        <p:spPr>
          <a:xfrm>
            <a:off x="3649663"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006282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Date: Monday / 01 / October / 2019</a:t>
            </a:r>
            <a:endParaRPr lang="en-GB"/>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642088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Date: Monday / 01 / October / 2019</a:t>
            </a:r>
            <a:endParaRPr lang="en-GB"/>
          </a:p>
        </p:txBody>
      </p:sp>
      <p:sp>
        <p:nvSpPr>
          <p:cNvPr id="3" name="Footer Placeholder 2"/>
          <p:cNvSpPr>
            <a:spLocks noGrp="1"/>
          </p:cNvSpPr>
          <p:nvPr>
            <p:ph type="ftr" sz="quarter" idx="11"/>
          </p:nvPr>
        </p:nvSpPr>
        <p:spPr/>
        <p:txBody>
          <a:bodyPr/>
          <a:lstStyle/>
          <a:p>
            <a:r>
              <a:rPr lang="en-GB"/>
              <a:t>Advancing social justice, promoting decent work</a:t>
            </a:r>
          </a:p>
        </p:txBody>
      </p:sp>
      <p:sp>
        <p:nvSpPr>
          <p:cNvPr id="4" name="Slide Number Placeholder 3"/>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1711956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91477" y="476672"/>
            <a:ext cx="10492747" cy="720080"/>
          </a:xfrm>
          <a:prstGeom prst="rect">
            <a:avLst/>
          </a:prstGeom>
        </p:spPr>
        <p:txBody>
          <a:bodyPr/>
          <a:lstStyle>
            <a:lvl1pPr>
              <a:defRPr b="1">
                <a:solidFill>
                  <a:srgbClr val="154F98"/>
                </a:solidFill>
                <a:latin typeface="Arial Narrow" panose="020B0606020202030204" pitchFamily="34" charset="0"/>
                <a:cs typeface="Arial" pitchFamily="34" charset="0"/>
              </a:defRPr>
            </a:lvl1pPr>
          </a:lstStyle>
          <a:p>
            <a:r>
              <a:rPr lang="en-US" dirty="0"/>
              <a:t>Click to edit Master title style</a:t>
            </a:r>
            <a:endParaRPr lang="en-GB" dirty="0"/>
          </a:p>
        </p:txBody>
      </p:sp>
      <p:sp>
        <p:nvSpPr>
          <p:cNvPr id="9" name="Content Placeholder 8"/>
          <p:cNvSpPr>
            <a:spLocks noGrp="1"/>
          </p:cNvSpPr>
          <p:nvPr>
            <p:ph sz="quarter" idx="13"/>
          </p:nvPr>
        </p:nvSpPr>
        <p:spPr>
          <a:xfrm>
            <a:off x="1391477" y="1340768"/>
            <a:ext cx="10465163" cy="4536504"/>
          </a:xfrm>
          <a:prstGeom prst="rect">
            <a:avLst/>
          </a:prstGeom>
        </p:spPr>
        <p:txBody>
          <a:bodyPr/>
          <a:lstStyle>
            <a:lvl1pPr marL="342900" indent="-342900">
              <a:buClr>
                <a:srgbClr val="154F98"/>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1pPr>
            <a:lvl2pPr marL="742950" indent="-285750">
              <a:buClr>
                <a:srgbClr val="154F98"/>
              </a:buClr>
              <a:buFont typeface="Wingdings" panose="05000000000000000000" pitchFamily="2" charset="2"/>
              <a:buChar char="§"/>
              <a:defRPr sz="1800">
                <a:solidFill>
                  <a:schemeClr val="tx1"/>
                </a:solidFill>
                <a:latin typeface="Arial" panose="020B0604020202020204" pitchFamily="34" charset="0"/>
                <a:cs typeface="Arial" panose="020B0604020202020204" pitchFamily="34" charset="0"/>
              </a:defRPr>
            </a:lvl2pPr>
            <a:lvl3pPr marL="1143000" indent="-228600">
              <a:buClr>
                <a:srgbClr val="154F98"/>
              </a:buClr>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3pPr>
            <a:lvl4pPr marL="1600200" indent="-228600">
              <a:buClr>
                <a:srgbClr val="154F98"/>
              </a:buClr>
              <a:buFont typeface="Wingdings" panose="05000000000000000000" pitchFamily="2" charset="2"/>
              <a:buChar char="§"/>
              <a:defRPr sz="1400">
                <a:solidFill>
                  <a:schemeClr val="tx1"/>
                </a:solidFill>
                <a:latin typeface="Arial" panose="020B0604020202020204" pitchFamily="34" charset="0"/>
                <a:cs typeface="Arial" panose="020B0604020202020204" pitchFamily="34" charset="0"/>
              </a:defRPr>
            </a:lvl4pPr>
            <a:lvl5pPr marL="2057400" indent="-228600">
              <a:buClr>
                <a:srgbClr val="154F98"/>
              </a:buClr>
              <a:buFont typeface="Wingdings" panose="05000000000000000000" pitchFamily="2" charset="2"/>
              <a:buChar char="§"/>
              <a:defRPr sz="14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1"/>
    </p:custDataLst>
    <p:extLst>
      <p:ext uri="{BB962C8B-B14F-4D97-AF65-F5344CB8AC3E}">
        <p14:creationId xmlns:p14="http://schemas.microsoft.com/office/powerpoint/2010/main" val="3870827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Footer Placeholder 4">
            <a:extLst>
              <a:ext uri="{FF2B5EF4-FFF2-40B4-BE49-F238E27FC236}">
                <a16:creationId xmlns:a16="http://schemas.microsoft.com/office/drawing/2014/main" id="{C8CE9796-2F9F-C960-D791-E129268374B1}"/>
              </a:ext>
            </a:extLst>
          </p:cNvPr>
          <p:cNvSpPr>
            <a:spLocks noGrp="1"/>
          </p:cNvSpPr>
          <p:nvPr>
            <p:ph type="ftr" sz="quarter" idx="3"/>
          </p:nvPr>
        </p:nvSpPr>
        <p:spPr>
          <a:xfrm>
            <a:off x="490538" y="6522830"/>
            <a:ext cx="5605462" cy="180000"/>
          </a:xfrm>
          <a:prstGeom prst="rect">
            <a:avLst/>
          </a:prstGeom>
        </p:spPr>
        <p:txBody>
          <a:bodyPr vert="horz" lIns="0" tIns="0" rIns="0" bIns="0" rtlCol="0" anchor="t" anchorCtr="0">
            <a:noAutofit/>
          </a:bodyPr>
          <a:lstStyle>
            <a:lvl1pPr algn="l">
              <a:defRPr sz="1000" b="1">
                <a:solidFill>
                  <a:schemeClr val="accent1"/>
                </a:solidFill>
              </a:defRPr>
            </a:lvl1pPr>
          </a:lstStyle>
          <a:p>
            <a:r>
              <a:rPr lang="en-GB"/>
              <a:t>Advancing social justice, promoting decent work</a:t>
            </a:r>
            <a:endParaRPr lang="en-GB" dirty="0"/>
          </a:p>
        </p:txBody>
      </p:sp>
    </p:spTree>
    <p:extLst>
      <p:ext uri="{BB962C8B-B14F-4D97-AF65-F5344CB8AC3E}">
        <p14:creationId xmlns:p14="http://schemas.microsoft.com/office/powerpoint/2010/main" val="256052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Date: Monday / 01 / October / 2019</a:t>
            </a:r>
            <a:endParaRPr lang="en-GB"/>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75829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Patter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Date: Monday / 01 / October / 2019</a:t>
            </a:r>
            <a:endParaRPr lang="en-GB"/>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834" b="41970"/>
          <a:stretch/>
        </p:blipFill>
        <p:spPr>
          <a:xfrm>
            <a:off x="4581526" y="3244430"/>
            <a:ext cx="7619999" cy="3623095"/>
          </a:xfrm>
          <a:prstGeom prst="rect">
            <a:avLst/>
          </a:prstGeom>
        </p:spPr>
      </p:pic>
      <p:sp>
        <p:nvSpPr>
          <p:cNvPr id="10" name="Text Placeholder 9"/>
          <p:cNvSpPr>
            <a:spLocks noGrp="1"/>
          </p:cNvSpPr>
          <p:nvPr>
            <p:ph type="body" sz="quarter" idx="13"/>
          </p:nvPr>
        </p:nvSpPr>
        <p:spPr>
          <a:xfrm>
            <a:off x="490538" y="4796725"/>
            <a:ext cx="3412800" cy="970829"/>
          </a:xfrm>
        </p:spPr>
        <p:txBody>
          <a:bodyPr tIns="108000">
            <a:spAutoFit/>
          </a:bodyPr>
          <a:lstStyle>
            <a:lvl1pPr marL="489600" indent="-489600">
              <a:buSzPct val="150000"/>
              <a:buFontTx/>
              <a:buBlip>
                <a:blip r:embed="rId3"/>
              </a:buBlip>
              <a:defRPr b="0">
                <a:solidFill>
                  <a:schemeClr val="tx1"/>
                </a:solidFill>
              </a:defRPr>
            </a:lvl1pPr>
            <a:lvl2pPr marL="669600" indent="-180000">
              <a:buClr>
                <a:schemeClr val="accent2"/>
              </a:buClr>
              <a:buSzPct val="80000"/>
              <a:buFont typeface="Wingdings 3" panose="05040102010807070707" pitchFamily="18" charset="2"/>
              <a:buChar char="u"/>
              <a:defRPr sz="1000"/>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08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Corner Imag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4692650" y="2538000"/>
            <a:ext cx="7499350" cy="4320000"/>
          </a:xfrm>
          <a:custGeom>
            <a:avLst/>
            <a:gdLst>
              <a:gd name="connsiteX0" fmla="*/ 0 w 7499350"/>
              <a:gd name="connsiteY0" fmla="*/ 0 h 4320000"/>
              <a:gd name="connsiteX1" fmla="*/ 7499350 w 7499350"/>
              <a:gd name="connsiteY1" fmla="*/ 0 h 4320000"/>
              <a:gd name="connsiteX2" fmla="*/ 7499350 w 7499350"/>
              <a:gd name="connsiteY2" fmla="*/ 4320000 h 4320000"/>
              <a:gd name="connsiteX3" fmla="*/ 0 w 7499350"/>
              <a:gd name="connsiteY3" fmla="*/ 4320000 h 4320000"/>
              <a:gd name="connsiteX4" fmla="*/ 0 w 7499350"/>
              <a:gd name="connsiteY4" fmla="*/ 0 h 4320000"/>
              <a:gd name="connsiteX0" fmla="*/ 0 w 7499350"/>
              <a:gd name="connsiteY0" fmla="*/ 4320000 h 4320000"/>
              <a:gd name="connsiteX1" fmla="*/ 7499350 w 7499350"/>
              <a:gd name="connsiteY1" fmla="*/ 0 h 4320000"/>
              <a:gd name="connsiteX2" fmla="*/ 7499350 w 7499350"/>
              <a:gd name="connsiteY2" fmla="*/ 4320000 h 4320000"/>
              <a:gd name="connsiteX3" fmla="*/ 0 w 7499350"/>
              <a:gd name="connsiteY3" fmla="*/ 4320000 h 4320000"/>
            </a:gdLst>
            <a:ahLst/>
            <a:cxnLst>
              <a:cxn ang="0">
                <a:pos x="connsiteX0" y="connsiteY0"/>
              </a:cxn>
              <a:cxn ang="0">
                <a:pos x="connsiteX1" y="connsiteY1"/>
              </a:cxn>
              <a:cxn ang="0">
                <a:pos x="connsiteX2" y="connsiteY2"/>
              </a:cxn>
              <a:cxn ang="0">
                <a:pos x="connsiteX3" y="connsiteY3"/>
              </a:cxn>
            </a:cxnLst>
            <a:rect l="l" t="t" r="r" b="b"/>
            <a:pathLst>
              <a:path w="7499350" h="4320000">
                <a:moveTo>
                  <a:pt x="0" y="4320000"/>
                </a:moveTo>
                <a:lnTo>
                  <a:pt x="7499350" y="0"/>
                </a:lnTo>
                <a:lnTo>
                  <a:pt x="7499350" y="4320000"/>
                </a:lnTo>
                <a:lnTo>
                  <a:pt x="0" y="4320000"/>
                </a:lnTo>
                <a:close/>
              </a:path>
            </a:pathLst>
          </a:custGeom>
        </p:spPr>
        <p:txBody>
          <a:bodyPr anchor="b" anchorCtr="0"/>
          <a:lstStyle>
            <a:lvl1pPr algn="r">
              <a:defRPr sz="1000" b="1">
                <a:solidFill>
                  <a:schemeClr val="tx1"/>
                </a:solidFill>
              </a:defRPr>
            </a:lvl1pPr>
          </a:lstStyle>
          <a:p>
            <a:r>
              <a:rPr lang="en-GB"/>
              <a:t>Click icon to insert picture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Date: Monday / 01 / October / 2019</a:t>
            </a:r>
            <a:endParaRPr lang="en-GB"/>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Tree>
    <p:extLst>
      <p:ext uri="{BB962C8B-B14F-4D97-AF65-F5344CB8AC3E}">
        <p14:creationId xmlns:p14="http://schemas.microsoft.com/office/powerpoint/2010/main" val="25906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Image/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Date: Monday / 01 / October / 2019</a:t>
            </a:r>
            <a:endParaRPr lang="en-GB"/>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
        <p:nvSpPr>
          <p:cNvPr id="10" name="Picture Placeholder 9"/>
          <p:cNvSpPr>
            <a:spLocks noGrp="1"/>
          </p:cNvSpPr>
          <p:nvPr>
            <p:ph type="pic" sz="quarter" idx="13" hasCustomPrompt="1"/>
          </p:nvPr>
        </p:nvSpPr>
        <p:spPr>
          <a:xfrm>
            <a:off x="8289130" y="981075"/>
            <a:ext cx="3902869" cy="5876925"/>
          </a:xfrm>
          <a:custGeom>
            <a:avLst/>
            <a:gdLst>
              <a:gd name="connsiteX0" fmla="*/ 0 w 3902869"/>
              <a:gd name="connsiteY0" fmla="*/ 0 h 5876925"/>
              <a:gd name="connsiteX1" fmla="*/ 3902869 w 3902869"/>
              <a:gd name="connsiteY1" fmla="*/ 0 h 5876925"/>
              <a:gd name="connsiteX2" fmla="*/ 3902869 w 3902869"/>
              <a:gd name="connsiteY2" fmla="*/ 5876925 h 5876925"/>
              <a:gd name="connsiteX3" fmla="*/ 0 w 3902869"/>
              <a:gd name="connsiteY3" fmla="*/ 5876925 h 5876925"/>
              <a:gd name="connsiteX4" fmla="*/ 0 w 3902869"/>
              <a:gd name="connsiteY4" fmla="*/ 0 h 5876925"/>
              <a:gd name="connsiteX0" fmla="*/ 0 w 3902869"/>
              <a:gd name="connsiteY0" fmla="*/ 0 h 5876925"/>
              <a:gd name="connsiteX1" fmla="*/ 3898107 w 3902869"/>
              <a:gd name="connsiteY1" fmla="*/ 2252663 h 5876925"/>
              <a:gd name="connsiteX2" fmla="*/ 3902869 w 3902869"/>
              <a:gd name="connsiteY2" fmla="*/ 5876925 h 5876925"/>
              <a:gd name="connsiteX3" fmla="*/ 0 w 3902869"/>
              <a:gd name="connsiteY3" fmla="*/ 5876925 h 5876925"/>
              <a:gd name="connsiteX4" fmla="*/ 0 w 3902869"/>
              <a:gd name="connsiteY4" fmla="*/ 0 h 5876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869" h="5876925">
                <a:moveTo>
                  <a:pt x="0" y="0"/>
                </a:moveTo>
                <a:lnTo>
                  <a:pt x="3898107" y="2252663"/>
                </a:lnTo>
                <a:cubicBezTo>
                  <a:pt x="3899694" y="3460750"/>
                  <a:pt x="3901282" y="4668838"/>
                  <a:pt x="3902869" y="5876925"/>
                </a:cubicBezTo>
                <a:lnTo>
                  <a:pt x="0" y="5876925"/>
                </a:lnTo>
                <a:lnTo>
                  <a:pt x="0" y="0"/>
                </a:lnTo>
                <a:close/>
              </a:path>
            </a:pathLst>
          </a:custGeom>
        </p:spPr>
        <p:txBody>
          <a:bodyPr anchor="b" anchorCtr="0"/>
          <a:lstStyle>
            <a:lvl1pPr algn="r">
              <a:defRPr sz="1000">
                <a:solidFill>
                  <a:schemeClr val="tx1"/>
                </a:solidFill>
              </a:defRPr>
            </a:lvl1pPr>
          </a:lstStyle>
          <a:p>
            <a:r>
              <a:rPr lang="en-GB"/>
              <a:t>Click icon to insert picture</a:t>
            </a:r>
          </a:p>
        </p:txBody>
      </p:sp>
      <p:sp>
        <p:nvSpPr>
          <p:cNvPr id="12" name="Text Placeholder 11"/>
          <p:cNvSpPr>
            <a:spLocks noGrp="1"/>
          </p:cNvSpPr>
          <p:nvPr>
            <p:ph type="body" sz="quarter" idx="14"/>
          </p:nvPr>
        </p:nvSpPr>
        <p:spPr>
          <a:xfrm>
            <a:off x="8288338" y="5876925"/>
            <a:ext cx="3413125" cy="247650"/>
          </a:xfrm>
          <a:custGeom>
            <a:avLst/>
            <a:gdLst>
              <a:gd name="connsiteX0" fmla="*/ 0 w 3413125"/>
              <a:gd name="connsiteY0" fmla="*/ 0 h 247650"/>
              <a:gd name="connsiteX1" fmla="*/ 3413125 w 3413125"/>
              <a:gd name="connsiteY1" fmla="*/ 0 h 247650"/>
              <a:gd name="connsiteX2" fmla="*/ 3413125 w 3413125"/>
              <a:gd name="connsiteY2" fmla="*/ 247650 h 247650"/>
              <a:gd name="connsiteX3" fmla="*/ 0 w 3413125"/>
              <a:gd name="connsiteY3" fmla="*/ 247650 h 247650"/>
              <a:gd name="connsiteX4" fmla="*/ 0 w 3413125"/>
              <a:gd name="connsiteY4" fmla="*/ 0 h 247650"/>
              <a:gd name="connsiteX0" fmla="*/ 0 w 3413125"/>
              <a:gd name="connsiteY0" fmla="*/ 0 h 247650"/>
              <a:gd name="connsiteX1" fmla="*/ 3153569 w 3413125"/>
              <a:gd name="connsiteY1" fmla="*/ 0 h 247650"/>
              <a:gd name="connsiteX2" fmla="*/ 3413125 w 3413125"/>
              <a:gd name="connsiteY2" fmla="*/ 247650 h 247650"/>
              <a:gd name="connsiteX3" fmla="*/ 0 w 3413125"/>
              <a:gd name="connsiteY3" fmla="*/ 247650 h 247650"/>
              <a:gd name="connsiteX4" fmla="*/ 0 w 3413125"/>
              <a:gd name="connsiteY4" fmla="*/ 0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125" h="247650">
                <a:moveTo>
                  <a:pt x="0" y="0"/>
                </a:moveTo>
                <a:lnTo>
                  <a:pt x="3153569" y="0"/>
                </a:lnTo>
                <a:lnTo>
                  <a:pt x="3413125" y="247650"/>
                </a:lnTo>
                <a:lnTo>
                  <a:pt x="0" y="247650"/>
                </a:lnTo>
                <a:lnTo>
                  <a:pt x="0" y="0"/>
                </a:lnTo>
                <a:close/>
              </a:path>
            </a:pathLst>
          </a:custGeom>
          <a:solidFill>
            <a:schemeClr val="accent2"/>
          </a:solidFill>
        </p:spPr>
        <p:txBody>
          <a:bodyPr lIns="108000" anchor="ctr" anchorCtr="0"/>
          <a:lstStyle>
            <a:lvl1pPr>
              <a:defRPr sz="1000" b="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a:t>Edit Master text styles</a:t>
            </a:r>
          </a:p>
        </p:txBody>
      </p:sp>
    </p:spTree>
    <p:extLst>
      <p:ext uri="{BB962C8B-B14F-4D97-AF65-F5344CB8AC3E}">
        <p14:creationId xmlns:p14="http://schemas.microsoft.com/office/powerpoint/2010/main" val="165712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Date: Monday / 01 / October / 2019</a:t>
            </a:r>
            <a:endParaRPr lang="en-GB"/>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94713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Date: Monday / 01 / October / 2019</a:t>
            </a:r>
            <a:endParaRPr lang="en-GB"/>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8" name="Content Placeholder 3"/>
          <p:cNvSpPr>
            <a:spLocks noGrp="1"/>
          </p:cNvSpPr>
          <p:nvPr>
            <p:ph sz="half" idx="13"/>
          </p:nvPr>
        </p:nvSpPr>
        <p:spPr>
          <a:xfrm>
            <a:off x="8288662"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3414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Sta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Date: Monday / 01 / October / 2019</a:t>
            </a:r>
            <a:endParaRPr lang="en-GB"/>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10" name="Text Placeholder 9"/>
          <p:cNvSpPr>
            <a:spLocks noGrp="1"/>
          </p:cNvSpPr>
          <p:nvPr>
            <p:ph type="body" sz="quarter" idx="13" hasCustomPrompt="1"/>
          </p:nvPr>
        </p:nvSpPr>
        <p:spPr>
          <a:xfrm>
            <a:off x="8288662" y="2393950"/>
            <a:ext cx="3412801" cy="3482975"/>
          </a:xfrm>
        </p:spPr>
        <p:txBody>
          <a:bodyPr tIns="54000"/>
          <a:lstStyle>
            <a:lvl1pPr marL="360000" indent="-360000">
              <a:lnSpc>
                <a:spcPct val="80000"/>
              </a:lnSpc>
              <a:spcBef>
                <a:spcPts val="3200"/>
              </a:spcBef>
              <a:spcAft>
                <a:spcPts val="0"/>
              </a:spcAft>
              <a:buClr>
                <a:schemeClr val="accent2"/>
              </a:buClr>
              <a:buFontTx/>
              <a:buBlip>
                <a:blip r:embed="rId2"/>
              </a:buBlip>
              <a:defRPr sz="6000" b="0" spc="-200" baseline="0">
                <a:solidFill>
                  <a:schemeClr val="accent1"/>
                </a:solidFill>
              </a:defRPr>
            </a:lvl1pPr>
            <a:lvl2pPr marL="360000" indent="0">
              <a:lnSpc>
                <a:spcPct val="100000"/>
              </a:lnSpc>
              <a:spcBef>
                <a:spcPts val="0"/>
              </a:spcBef>
              <a:spcAft>
                <a:spcPts val="0"/>
              </a:spcAft>
              <a:buFontTx/>
              <a:buNone/>
              <a:defRPr sz="1000"/>
            </a:lvl2pPr>
          </a:lstStyle>
          <a:p>
            <a:pPr lvl="0"/>
            <a:r>
              <a:rPr lang="en-US"/>
              <a:t>00.0%</a:t>
            </a:r>
          </a:p>
          <a:p>
            <a:pPr lvl="1"/>
            <a:r>
              <a:rPr lang="en-US"/>
              <a:t>Supporting text</a:t>
            </a:r>
            <a:endParaRPr lang="en-GB"/>
          </a:p>
        </p:txBody>
      </p:sp>
    </p:spTree>
    <p:extLst>
      <p:ext uri="{BB962C8B-B14F-4D97-AF65-F5344CB8AC3E}">
        <p14:creationId xmlns:p14="http://schemas.microsoft.com/office/powerpoint/2010/main" val="24000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and Im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Date: Monday / 01 / October / 2019</a:t>
            </a:r>
            <a:endParaRPr lang="en-GB"/>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
        <p:nvSpPr>
          <p:cNvPr id="6" name="Text Placeholder 9"/>
          <p:cNvSpPr>
            <a:spLocks noGrp="1"/>
          </p:cNvSpPr>
          <p:nvPr>
            <p:ph type="body" sz="quarter" idx="13" hasCustomPrompt="1"/>
          </p:nvPr>
        </p:nvSpPr>
        <p:spPr>
          <a:xfrm>
            <a:off x="490538" y="2393950"/>
            <a:ext cx="7380000" cy="3482976"/>
          </a:xfrm>
        </p:spPr>
        <p:txBody>
          <a:bodyPr tIns="0">
            <a:noAutofit/>
          </a:bodyPr>
          <a:lstStyle>
            <a:lvl1pPr marL="489600" indent="-489600">
              <a:buSzPct val="120000"/>
              <a:buFontTx/>
              <a:buBlip>
                <a:blip r:embed="rId2"/>
              </a:buBlip>
              <a:defRPr sz="2300" b="0">
                <a:solidFill>
                  <a:schemeClr val="tx1"/>
                </a:solidFill>
              </a:defRPr>
            </a:lvl1pPr>
            <a:lvl2pPr marL="489600" indent="0">
              <a:buClr>
                <a:schemeClr val="accent2"/>
              </a:buClr>
              <a:buSzPct val="80000"/>
              <a:buFont typeface="Wingdings 3" panose="05040102010807070707" pitchFamily="18" charset="2"/>
              <a:buNone/>
              <a:defRPr sz="2300" baseline="0"/>
            </a:lvl2pPr>
            <a:lvl3pPr marL="669600" indent="-180000">
              <a:spcBef>
                <a:spcPts val="1800"/>
              </a:spcBef>
              <a:defRPr sz="1000"/>
            </a:lvl3pPr>
          </a:lstStyle>
          <a:p>
            <a:pPr lvl="0"/>
            <a:r>
              <a:rPr lang="en-US"/>
              <a:t>Quote (level 1)</a:t>
            </a:r>
          </a:p>
          <a:p>
            <a:pPr lvl="1"/>
            <a:r>
              <a:rPr lang="en-US"/>
              <a:t>Continuation paras (level 2)</a:t>
            </a:r>
          </a:p>
          <a:p>
            <a:pPr lvl="2"/>
            <a:r>
              <a:rPr lang="en-GB"/>
              <a:t>Source (level 3)</a:t>
            </a:r>
          </a:p>
        </p:txBody>
      </p:sp>
      <p:sp>
        <p:nvSpPr>
          <p:cNvPr id="8" name="Picture Placeholder 7"/>
          <p:cNvSpPr>
            <a:spLocks noGrp="1"/>
          </p:cNvSpPr>
          <p:nvPr>
            <p:ph type="pic" sz="quarter" idx="14"/>
          </p:nvPr>
        </p:nvSpPr>
        <p:spPr>
          <a:xfrm>
            <a:off x="8270663" y="2447925"/>
            <a:ext cx="3430800" cy="3429000"/>
          </a:xfrm>
        </p:spPr>
        <p:txBody>
          <a:bodyPr/>
          <a:lstStyle>
            <a:lvl1pPr>
              <a:defRPr sz="1000">
                <a:solidFill>
                  <a:schemeClr val="tx1"/>
                </a:solidFill>
              </a:defRPr>
            </a:lvl1pPr>
          </a:lstStyle>
          <a:p>
            <a:r>
              <a:rPr lang="en-US"/>
              <a:t>Click icon to add picture</a:t>
            </a:r>
            <a:endParaRPr lang="en-GB"/>
          </a:p>
        </p:txBody>
      </p:sp>
    </p:spTree>
    <p:extLst>
      <p:ext uri="{BB962C8B-B14F-4D97-AF65-F5344CB8AC3E}">
        <p14:creationId xmlns:p14="http://schemas.microsoft.com/office/powerpoint/2010/main" val="261044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538" y="1423195"/>
            <a:ext cx="11210924" cy="7200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490538" y="2393950"/>
            <a:ext cx="11210924" cy="34829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0538" y="6870450"/>
            <a:ext cx="2743200" cy="216000"/>
          </a:xfrm>
          <a:prstGeom prst="rect">
            <a:avLst/>
          </a:prstGeom>
        </p:spPr>
        <p:txBody>
          <a:bodyPr vert="horz" lIns="0" tIns="0" rIns="0" bIns="0" rtlCol="0" anchor="ctr">
            <a:noAutofit/>
          </a:bodyPr>
          <a:lstStyle>
            <a:lvl1pPr algn="l">
              <a:defRPr sz="1000">
                <a:noFill/>
              </a:defRPr>
            </a:lvl1pPr>
          </a:lstStyle>
          <a:p>
            <a:r>
              <a:rPr lang="en-US"/>
              <a:t>Date: Monday / 01 / October / 2019</a:t>
            </a:r>
            <a:endParaRPr lang="en-GB"/>
          </a:p>
        </p:txBody>
      </p:sp>
      <p:sp>
        <p:nvSpPr>
          <p:cNvPr id="5" name="Footer Placeholder 4"/>
          <p:cNvSpPr>
            <a:spLocks noGrp="1"/>
          </p:cNvSpPr>
          <p:nvPr>
            <p:ph type="ftr" sz="quarter" idx="3"/>
          </p:nvPr>
        </p:nvSpPr>
        <p:spPr>
          <a:xfrm>
            <a:off x="490538" y="6337302"/>
            <a:ext cx="5605462" cy="180000"/>
          </a:xfrm>
          <a:prstGeom prst="rect">
            <a:avLst/>
          </a:prstGeom>
        </p:spPr>
        <p:txBody>
          <a:bodyPr vert="horz" lIns="0" tIns="0" rIns="0" bIns="0" rtlCol="0" anchor="t" anchorCtr="0">
            <a:noAutofit/>
          </a:bodyPr>
          <a:lstStyle>
            <a:lvl1pPr algn="l">
              <a:defRPr sz="1000" b="1">
                <a:solidFill>
                  <a:schemeClr val="tx1"/>
                </a:solidFill>
              </a:defRPr>
            </a:lvl1pPr>
          </a:lstStyle>
          <a:p>
            <a:r>
              <a:rPr lang="en-GB"/>
              <a:t>Advancing social justice, promoting decent work</a:t>
            </a:r>
          </a:p>
        </p:txBody>
      </p:sp>
      <p:sp>
        <p:nvSpPr>
          <p:cNvPr id="6" name="Slide Number Placeholder 5"/>
          <p:cNvSpPr>
            <a:spLocks noGrp="1"/>
          </p:cNvSpPr>
          <p:nvPr>
            <p:ph type="sldNum" sz="quarter" idx="4"/>
          </p:nvPr>
        </p:nvSpPr>
        <p:spPr>
          <a:xfrm>
            <a:off x="11161462" y="432000"/>
            <a:ext cx="540000" cy="288000"/>
          </a:xfrm>
          <a:prstGeom prst="rect">
            <a:avLst/>
          </a:prstGeom>
        </p:spPr>
        <p:txBody>
          <a:bodyPr vert="horz" lIns="0" tIns="0" rIns="0" bIns="0" rtlCol="0" anchor="t" anchorCtr="0">
            <a:noAutofit/>
          </a:bodyPr>
          <a:lstStyle>
            <a:lvl1pPr algn="r">
              <a:defRPr sz="1800">
                <a:solidFill>
                  <a:schemeClr val="accent1"/>
                </a:solidFill>
              </a:defRPr>
            </a:lvl1pPr>
          </a:lstStyle>
          <a:p>
            <a:fld id="{856227C0-AD57-4F9B-BAE3-EEFB0D0EE427}" type="slidenum">
              <a:rPr lang="en-GB" smtClean="0"/>
              <a:pPr/>
              <a:t>‹#›</a:t>
            </a:fld>
            <a:endParaRPr lang="en-GB"/>
          </a:p>
        </p:txBody>
      </p:sp>
      <p:pic>
        <p:nvPicPr>
          <p:cNvPr id="8" name="Picture 7"/>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11" name="Picture 10"/>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2381" y="1519079"/>
            <a:ext cx="119513" cy="140298"/>
          </a:xfrm>
          <a:prstGeom prst="rect">
            <a:avLst/>
          </a:prstGeom>
        </p:spPr>
      </p:pic>
      <p:pic>
        <p:nvPicPr>
          <p:cNvPr id="12" name="Picture 11"/>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057063" y="6367463"/>
            <a:ext cx="644400" cy="172266"/>
          </a:xfrm>
          <a:prstGeom prst="rect">
            <a:avLst/>
          </a:prstGeom>
        </p:spPr>
      </p:pic>
    </p:spTree>
    <p:extLst>
      <p:ext uri="{BB962C8B-B14F-4D97-AF65-F5344CB8AC3E}">
        <p14:creationId xmlns:p14="http://schemas.microsoft.com/office/powerpoint/2010/main" val="1767613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5" r:id="rId4"/>
    <p:sldLayoutId id="2147483666" r:id="rId5"/>
    <p:sldLayoutId id="2147483652" r:id="rId6"/>
    <p:sldLayoutId id="2147483664" r:id="rId7"/>
    <p:sldLayoutId id="2147483668" r:id="rId8"/>
    <p:sldLayoutId id="2147483669" r:id="rId9"/>
    <p:sldLayoutId id="2147483651" r:id="rId10"/>
    <p:sldLayoutId id="2147483660" r:id="rId11"/>
    <p:sldLayoutId id="2147483661" r:id="rId12"/>
    <p:sldLayoutId id="2147483662" r:id="rId13"/>
    <p:sldLayoutId id="2147483663" r:id="rId14"/>
    <p:sldLayoutId id="2147483654" r:id="rId15"/>
    <p:sldLayoutId id="2147483655" r:id="rId16"/>
    <p:sldLayoutId id="2147483670" r:id="rId17"/>
    <p:sldLayoutId id="2147483671" r:id="rId18"/>
  </p:sldLayoutIdLst>
  <p:hf sldNum="0" hdr="0" ftr="0" dt="0"/>
  <p:txStyles>
    <p:title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09" userDrawn="1">
          <p15:clr>
            <a:srgbClr val="F26B43"/>
          </p15:clr>
        </p15:guide>
        <p15:guide id="4" pos="7371" userDrawn="1">
          <p15:clr>
            <a:srgbClr val="F26B43"/>
          </p15:clr>
        </p15:guide>
        <p15:guide id="5" orient="horz" pos="309" userDrawn="1">
          <p15:clr>
            <a:srgbClr val="F26B43"/>
          </p15:clr>
        </p15:guide>
        <p15:guide id="6" orient="horz" pos="4011" userDrawn="1">
          <p15:clr>
            <a:srgbClr val="F26B43"/>
          </p15:clr>
        </p15:guide>
        <p15:guide id="7" orient="horz" pos="1508" userDrawn="1">
          <p15:clr>
            <a:srgbClr val="F26B43"/>
          </p15:clr>
        </p15:guide>
        <p15:guide id="8" orient="horz" pos="3702" userDrawn="1">
          <p15:clr>
            <a:srgbClr val="F26B43"/>
          </p15:clr>
        </p15:guide>
        <p15:guide id="9" orient="horz" pos="154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frosch@ilo.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Statistical definition of informal employment</a:t>
            </a:r>
            <a:br>
              <a:rPr lang="en-GB" dirty="0"/>
            </a:br>
            <a:r>
              <a:rPr lang="en-GB" sz="2000" dirty="0"/>
              <a:t>-Latest standards from the 21st ICLS of October 2023 </a:t>
            </a:r>
          </a:p>
        </p:txBody>
      </p:sp>
      <p:sp>
        <p:nvSpPr>
          <p:cNvPr id="3" name="Subtitle 2"/>
          <p:cNvSpPr>
            <a:spLocks noGrp="1"/>
          </p:cNvSpPr>
          <p:nvPr>
            <p:ph type="subTitle" idx="1"/>
          </p:nvPr>
        </p:nvSpPr>
        <p:spPr>
          <a:xfrm>
            <a:off x="191600" y="5408400"/>
            <a:ext cx="3492377" cy="631915"/>
          </a:xfrm>
        </p:spPr>
        <p:txBody>
          <a:bodyPr>
            <a:normAutofit fontScale="85000" lnSpcReduction="20000"/>
          </a:bodyPr>
          <a:lstStyle/>
          <a:p>
            <a:pPr>
              <a:lnSpc>
                <a:spcPct val="120000"/>
              </a:lnSpc>
              <a:spcBef>
                <a:spcPts val="0"/>
              </a:spcBef>
              <a:spcAft>
                <a:spcPts val="0"/>
              </a:spcAft>
            </a:pPr>
            <a:r>
              <a:rPr lang="fr-CH" sz="1200" dirty="0"/>
              <a:t>Michael Frosch</a:t>
            </a:r>
            <a:r>
              <a:rPr lang="en-GB" sz="1200" dirty="0"/>
              <a:t> </a:t>
            </a:r>
          </a:p>
          <a:p>
            <a:pPr>
              <a:lnSpc>
                <a:spcPct val="120000"/>
              </a:lnSpc>
              <a:spcBef>
                <a:spcPts val="0"/>
              </a:spcBef>
              <a:spcAft>
                <a:spcPts val="0"/>
              </a:spcAft>
            </a:pPr>
            <a:r>
              <a:rPr lang="fr-CH" sz="1200" dirty="0">
                <a:hlinkClick r:id="rId2"/>
              </a:rPr>
              <a:t>frosch@ilo.org</a:t>
            </a:r>
            <a:endParaRPr lang="fr-CH" sz="1200" dirty="0"/>
          </a:p>
          <a:p>
            <a:pPr>
              <a:lnSpc>
                <a:spcPct val="120000"/>
              </a:lnSpc>
              <a:spcBef>
                <a:spcPts val="0"/>
              </a:spcBef>
              <a:spcAft>
                <a:spcPts val="0"/>
              </a:spcAft>
            </a:pPr>
            <a:r>
              <a:rPr lang="fr-CH" sz="1200" dirty="0" err="1"/>
              <a:t>Department</a:t>
            </a:r>
            <a:r>
              <a:rPr lang="fr-CH" sz="1200" dirty="0"/>
              <a:t> of </a:t>
            </a:r>
            <a:r>
              <a:rPr lang="fr-CH" sz="1200" dirty="0" err="1"/>
              <a:t>Statistics</a:t>
            </a:r>
            <a:endParaRPr lang="fr-CH" sz="1200" dirty="0"/>
          </a:p>
          <a:p>
            <a:pPr>
              <a:lnSpc>
                <a:spcPct val="120000"/>
              </a:lnSpc>
              <a:spcBef>
                <a:spcPts val="0"/>
              </a:spcBef>
              <a:spcAft>
                <a:spcPts val="0"/>
              </a:spcAft>
            </a:pPr>
            <a:r>
              <a:rPr lang="fr-CH" sz="1200" dirty="0"/>
              <a:t>ILO</a:t>
            </a:r>
          </a:p>
        </p:txBody>
      </p:sp>
      <p:sp>
        <p:nvSpPr>
          <p:cNvPr id="7" name="Picture Placeholder 6"/>
          <p:cNvSpPr>
            <a:spLocks noGrp="1"/>
          </p:cNvSpPr>
          <p:nvPr>
            <p:ph type="pic" sz="quarter" idx="13"/>
          </p:nvPr>
        </p:nvSpPr>
        <p:spPr/>
        <p:txBody>
          <a:bodyPr/>
          <a:lstStyle/>
          <a:p>
            <a:endParaRPr lang="en-GB"/>
          </a:p>
        </p:txBody>
      </p:sp>
    </p:spTree>
    <p:extLst>
      <p:ext uri="{BB962C8B-B14F-4D97-AF65-F5344CB8AC3E}">
        <p14:creationId xmlns:p14="http://schemas.microsoft.com/office/powerpoint/2010/main" val="2648375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6" y="2477840"/>
            <a:ext cx="11210924" cy="460115"/>
          </a:xfrm>
        </p:spPr>
        <p:txBody>
          <a:bodyPr/>
          <a:lstStyle/>
          <a:p>
            <a:r>
              <a:rPr lang="en-GB" sz="4000" dirty="0"/>
              <a:t>ICSE</a:t>
            </a:r>
            <a:br>
              <a:rPr lang="en-GB" sz="4000" dirty="0"/>
            </a:br>
            <a:r>
              <a:rPr lang="en-GB" sz="4000" dirty="0"/>
              <a:t>- </a:t>
            </a:r>
            <a:r>
              <a:rPr lang="en-GB" sz="3600" dirty="0"/>
              <a:t>Essential for defining informal and formal jobs </a:t>
            </a:r>
          </a:p>
        </p:txBody>
      </p:sp>
      <p:sp>
        <p:nvSpPr>
          <p:cNvPr id="7" name="Content Placeholder 6">
            <a:extLst>
              <a:ext uri="{FF2B5EF4-FFF2-40B4-BE49-F238E27FC236}">
                <a16:creationId xmlns:a16="http://schemas.microsoft.com/office/drawing/2014/main" id="{8089A49E-D2C4-26CF-9663-64D42001B9A2}"/>
              </a:ext>
            </a:extLst>
          </p:cNvPr>
          <p:cNvSpPr>
            <a:spLocks noGrp="1"/>
          </p:cNvSpPr>
          <p:nvPr>
            <p:ph idx="1"/>
          </p:nvPr>
        </p:nvSpPr>
        <p:spPr>
          <a:xfrm>
            <a:off x="795338" y="3603475"/>
            <a:ext cx="11210924" cy="3482975"/>
          </a:xfrm>
        </p:spPr>
        <p:txBody>
          <a:bodyPr/>
          <a:lstStyle/>
          <a:p>
            <a:r>
              <a:rPr lang="fr-CH" dirty="0"/>
              <a:t>    </a:t>
            </a:r>
          </a:p>
          <a:p>
            <a:endParaRPr lang="en-GB" dirty="0"/>
          </a:p>
        </p:txBody>
      </p:sp>
    </p:spTree>
    <p:extLst>
      <p:ext uri="{BB962C8B-B14F-4D97-AF65-F5344CB8AC3E}">
        <p14:creationId xmlns:p14="http://schemas.microsoft.com/office/powerpoint/2010/main" val="378994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4635" y="579762"/>
            <a:ext cx="10492747" cy="720080"/>
          </a:xfrm>
        </p:spPr>
        <p:txBody>
          <a:bodyPr/>
          <a:lstStyle/>
          <a:p>
            <a:r>
              <a:rPr lang="en-GB" dirty="0">
                <a:solidFill>
                  <a:schemeClr val="accent1"/>
                </a:solidFill>
                <a:latin typeface="+mj-lt"/>
                <a:cs typeface="+mj-cs"/>
              </a:rPr>
              <a:t>ICSE-18</a:t>
            </a:r>
          </a:p>
        </p:txBody>
      </p:sp>
      <p:sp>
        <p:nvSpPr>
          <p:cNvPr id="3" name="Content Placeholder 2"/>
          <p:cNvSpPr>
            <a:spLocks noGrp="1"/>
          </p:cNvSpPr>
          <p:nvPr>
            <p:ph sz="quarter" idx="13"/>
          </p:nvPr>
        </p:nvSpPr>
        <p:spPr>
          <a:xfrm>
            <a:off x="2010078" y="1124744"/>
            <a:ext cx="8208912" cy="4968552"/>
          </a:xfrm>
        </p:spPr>
        <p:txBody>
          <a:bodyPr/>
          <a:lstStyle/>
          <a:p>
            <a:pPr>
              <a:spcBef>
                <a:spcPts val="600"/>
              </a:spcBef>
            </a:pPr>
            <a:r>
              <a:rPr lang="en-GB" b="0" dirty="0"/>
              <a:t>20</a:t>
            </a:r>
            <a:r>
              <a:rPr lang="en-GB" b="0" baseline="30000" dirty="0"/>
              <a:t>th</a:t>
            </a:r>
            <a:r>
              <a:rPr lang="en-GB" b="0" dirty="0"/>
              <a:t> ICLS resolution concerning statistics on work relationships (2018)</a:t>
            </a:r>
          </a:p>
          <a:p>
            <a:pPr>
              <a:spcBef>
                <a:spcPts val="600"/>
              </a:spcBef>
            </a:pPr>
            <a:r>
              <a:rPr lang="en-GB" b="0" dirty="0"/>
              <a:t>Replaced ICSE-93.</a:t>
            </a:r>
          </a:p>
          <a:p>
            <a:pPr>
              <a:spcBef>
                <a:spcPts val="600"/>
              </a:spcBef>
            </a:pPr>
            <a:r>
              <a:rPr lang="en-GB" b="0" dirty="0"/>
              <a:t>ICSE-18 consists of 10 detailed categories that can be organized in two hierarchies.</a:t>
            </a:r>
          </a:p>
          <a:p>
            <a:pPr>
              <a:spcBef>
                <a:spcPts val="600"/>
              </a:spcBef>
            </a:pPr>
            <a:r>
              <a:rPr lang="en-GB" b="0" i="1" dirty="0"/>
              <a:t>According to type of authority </a:t>
            </a:r>
          </a:p>
          <a:p>
            <a:pPr lvl="1"/>
            <a:r>
              <a:rPr lang="en-GB" dirty="0"/>
              <a:t>Dichotomy between independent workers and dependent workers.</a:t>
            </a:r>
          </a:p>
          <a:p>
            <a:pPr>
              <a:spcBef>
                <a:spcPts val="600"/>
              </a:spcBef>
            </a:pPr>
            <a:r>
              <a:rPr lang="en-GB" b="0" i="1" dirty="0"/>
              <a:t>According to type of economic risk</a:t>
            </a:r>
          </a:p>
          <a:p>
            <a:pPr lvl="1"/>
            <a:r>
              <a:rPr lang="en-GB" b="0" dirty="0"/>
              <a:t>Dichotomy between workers in employment for pay versus workers in employment for profit.</a:t>
            </a:r>
          </a:p>
          <a:p>
            <a:pPr marL="0" indent="0">
              <a:buNone/>
            </a:pPr>
            <a:endParaRPr lang="en-GB" dirty="0"/>
          </a:p>
        </p:txBody>
      </p:sp>
    </p:spTree>
    <p:extLst>
      <p:ext uri="{BB962C8B-B14F-4D97-AF65-F5344CB8AC3E}">
        <p14:creationId xmlns:p14="http://schemas.microsoft.com/office/powerpoint/2010/main" val="4088662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3DDD-1A66-0F49-5737-1D65A424CE1C}"/>
              </a:ext>
            </a:extLst>
          </p:cNvPr>
          <p:cNvSpPr>
            <a:spLocks noGrp="1"/>
          </p:cNvSpPr>
          <p:nvPr>
            <p:ph type="title"/>
          </p:nvPr>
        </p:nvSpPr>
        <p:spPr>
          <a:xfrm>
            <a:off x="2297091" y="465975"/>
            <a:ext cx="10123057" cy="581428"/>
          </a:xfrm>
        </p:spPr>
        <p:txBody>
          <a:bodyPr>
            <a:normAutofit/>
          </a:bodyPr>
          <a:lstStyle/>
          <a:p>
            <a:r>
              <a:rPr lang="en-GB" sz="3200" dirty="0"/>
              <a:t>Classification</a:t>
            </a:r>
          </a:p>
        </p:txBody>
      </p:sp>
      <p:sp>
        <p:nvSpPr>
          <p:cNvPr id="3" name="Content Placeholder 2">
            <a:extLst>
              <a:ext uri="{FF2B5EF4-FFF2-40B4-BE49-F238E27FC236}">
                <a16:creationId xmlns:a16="http://schemas.microsoft.com/office/drawing/2014/main" id="{862D8F32-BDAB-867A-F282-3988C13DB051}"/>
              </a:ext>
            </a:extLst>
          </p:cNvPr>
          <p:cNvSpPr>
            <a:spLocks noGrp="1"/>
          </p:cNvSpPr>
          <p:nvPr>
            <p:ph sz="half" idx="1"/>
          </p:nvPr>
        </p:nvSpPr>
        <p:spPr>
          <a:xfrm>
            <a:off x="942109" y="1175334"/>
            <a:ext cx="10677236" cy="461817"/>
          </a:xfrm>
        </p:spPr>
        <p:txBody>
          <a:bodyPr wrap="square">
            <a:normAutofit fontScale="85000" lnSpcReduction="10000"/>
          </a:bodyPr>
          <a:lstStyle/>
          <a:p>
            <a:pPr>
              <a:lnSpc>
                <a:spcPct val="90000"/>
              </a:lnSpc>
              <a:spcBef>
                <a:spcPct val="0"/>
              </a:spcBef>
              <a:spcAft>
                <a:spcPts val="400"/>
              </a:spcAft>
            </a:pPr>
            <a:r>
              <a:rPr lang="en-GB" sz="2400" dirty="0">
                <a:solidFill>
                  <a:schemeClr val="accent1"/>
                </a:solidFill>
                <a:latin typeface="+mj-lt"/>
                <a:ea typeface="+mj-ea"/>
                <a:cs typeface="+mj-cs"/>
              </a:rPr>
              <a:t>ICSE-18 provides 10 detailed mutually exclusive categories of status in employment.</a:t>
            </a:r>
          </a:p>
          <a:p>
            <a:pPr marL="0" indent="0">
              <a:buNone/>
            </a:pPr>
            <a:endParaRPr lang="en-GB" sz="2400" dirty="0"/>
          </a:p>
        </p:txBody>
      </p:sp>
      <p:graphicFrame>
        <p:nvGraphicFramePr>
          <p:cNvPr id="5" name="Table 5">
            <a:extLst>
              <a:ext uri="{FF2B5EF4-FFF2-40B4-BE49-F238E27FC236}">
                <a16:creationId xmlns:a16="http://schemas.microsoft.com/office/drawing/2014/main" id="{5FF88F8B-A144-0934-11F4-6E55CA51382F}"/>
              </a:ext>
            </a:extLst>
          </p:cNvPr>
          <p:cNvGraphicFramePr>
            <a:graphicFrameLocks noGrp="1"/>
          </p:cNvGraphicFramePr>
          <p:nvPr/>
        </p:nvGraphicFramePr>
        <p:xfrm>
          <a:off x="1144715" y="1628238"/>
          <a:ext cx="5989779" cy="3750736"/>
        </p:xfrm>
        <a:graphic>
          <a:graphicData uri="http://schemas.openxmlformats.org/drawingml/2006/table">
            <a:tbl>
              <a:tblPr firstRow="1" bandRow="1">
                <a:tableStyleId>{00A15C55-8517-42AA-B614-E9B94910E393}</a:tableStyleId>
              </a:tblPr>
              <a:tblGrid>
                <a:gridCol w="5989779">
                  <a:extLst>
                    <a:ext uri="{9D8B030D-6E8A-4147-A177-3AD203B41FA5}">
                      <a16:colId xmlns:a16="http://schemas.microsoft.com/office/drawing/2014/main" val="3738362111"/>
                    </a:ext>
                  </a:extLst>
                </a:gridCol>
              </a:tblGrid>
              <a:tr h="340976">
                <a:tc>
                  <a:txBody>
                    <a:bodyPr/>
                    <a:lstStyle/>
                    <a:p>
                      <a:r>
                        <a:rPr lang="en-GB" sz="1600" dirty="0">
                          <a:solidFill>
                            <a:schemeClr val="tx2"/>
                          </a:solidFill>
                        </a:rPr>
                        <a:t>ICSE-18 detailed categories</a:t>
                      </a:r>
                    </a:p>
                  </a:txBody>
                  <a:tcPr/>
                </a:tc>
                <a:extLst>
                  <a:ext uri="{0D108BD9-81ED-4DB2-BD59-A6C34878D82A}">
                    <a16:rowId xmlns:a16="http://schemas.microsoft.com/office/drawing/2014/main" val="2654901650"/>
                  </a:ext>
                </a:extLst>
              </a:tr>
              <a:tr h="340976">
                <a:tc>
                  <a:txBody>
                    <a:bodyPr/>
                    <a:lstStyle/>
                    <a:p>
                      <a:pPr algn="l" fontAlgn="ctr"/>
                      <a:r>
                        <a:rPr lang="en-GB" sz="1400" kern="1200" dirty="0">
                          <a:solidFill>
                            <a:schemeClr val="tx2"/>
                          </a:solidFill>
                          <a:latin typeface="+mn-lt"/>
                          <a:ea typeface="+mn-ea"/>
                          <a:cs typeface="+mn-cs"/>
                        </a:rPr>
                        <a:t>11.    Employers in corporations</a:t>
                      </a:r>
                    </a:p>
                  </a:txBody>
                  <a:tcPr marL="6350" marR="6350" marT="6350" marB="0" anchor="ctr"/>
                </a:tc>
                <a:extLst>
                  <a:ext uri="{0D108BD9-81ED-4DB2-BD59-A6C34878D82A}">
                    <a16:rowId xmlns:a16="http://schemas.microsoft.com/office/drawing/2014/main" val="2580572254"/>
                  </a:ext>
                </a:extLst>
              </a:tr>
              <a:tr h="340976">
                <a:tc>
                  <a:txBody>
                    <a:bodyPr/>
                    <a:lstStyle/>
                    <a:p>
                      <a:pPr algn="l" fontAlgn="ctr"/>
                      <a:r>
                        <a:rPr lang="en-GB" sz="1400" kern="1200" dirty="0">
                          <a:solidFill>
                            <a:schemeClr val="tx2"/>
                          </a:solidFill>
                          <a:latin typeface="+mn-lt"/>
                          <a:ea typeface="+mn-ea"/>
                          <a:cs typeface="+mn-cs"/>
                        </a:rPr>
                        <a:t>12.    Employers in household market units</a:t>
                      </a:r>
                    </a:p>
                  </a:txBody>
                  <a:tcPr marL="6350" marR="6350" marT="6350" marB="0" anchor="ctr"/>
                </a:tc>
                <a:extLst>
                  <a:ext uri="{0D108BD9-81ED-4DB2-BD59-A6C34878D82A}">
                    <a16:rowId xmlns:a16="http://schemas.microsoft.com/office/drawing/2014/main" val="752086584"/>
                  </a:ext>
                </a:extLst>
              </a:tr>
              <a:tr h="340976">
                <a:tc>
                  <a:txBody>
                    <a:bodyPr/>
                    <a:lstStyle/>
                    <a:p>
                      <a:pPr algn="l" fontAlgn="ctr"/>
                      <a:r>
                        <a:rPr lang="en-GB" sz="1400" kern="1200" dirty="0">
                          <a:solidFill>
                            <a:schemeClr val="tx2"/>
                          </a:solidFill>
                          <a:latin typeface="+mn-lt"/>
                          <a:ea typeface="+mn-ea"/>
                          <a:cs typeface="+mn-cs"/>
                        </a:rPr>
                        <a:t>21.    Owner-operators of corporations without employees</a:t>
                      </a:r>
                    </a:p>
                  </a:txBody>
                  <a:tcPr marL="6350" marR="6350" marT="6350" marB="0" anchor="ctr"/>
                </a:tc>
                <a:extLst>
                  <a:ext uri="{0D108BD9-81ED-4DB2-BD59-A6C34878D82A}">
                    <a16:rowId xmlns:a16="http://schemas.microsoft.com/office/drawing/2014/main" val="2507562395"/>
                  </a:ext>
                </a:extLst>
              </a:tr>
              <a:tr h="340976">
                <a:tc>
                  <a:txBody>
                    <a:bodyPr/>
                    <a:lstStyle/>
                    <a:p>
                      <a:pPr algn="l" fontAlgn="ctr"/>
                      <a:r>
                        <a:rPr lang="en-GB" sz="1400" kern="1200" dirty="0">
                          <a:solidFill>
                            <a:schemeClr val="tx2"/>
                          </a:solidFill>
                          <a:latin typeface="+mn-lt"/>
                          <a:ea typeface="+mn-ea"/>
                          <a:cs typeface="+mn-cs"/>
                        </a:rPr>
                        <a:t>22.    Own-account workers in household market units without employees</a:t>
                      </a:r>
                    </a:p>
                  </a:txBody>
                  <a:tcPr marL="6350" marR="6350" marT="6350" marB="0" anchor="ctr"/>
                </a:tc>
                <a:extLst>
                  <a:ext uri="{0D108BD9-81ED-4DB2-BD59-A6C34878D82A}">
                    <a16:rowId xmlns:a16="http://schemas.microsoft.com/office/drawing/2014/main" val="3891107725"/>
                  </a:ext>
                </a:extLst>
              </a:tr>
              <a:tr h="340976">
                <a:tc>
                  <a:txBody>
                    <a:bodyPr/>
                    <a:lstStyle/>
                    <a:p>
                      <a:pPr algn="l" fontAlgn="ctr"/>
                      <a:r>
                        <a:rPr lang="en-GB" sz="1400" kern="1200">
                          <a:solidFill>
                            <a:schemeClr val="tx2"/>
                          </a:solidFill>
                          <a:latin typeface="+mn-lt"/>
                          <a:ea typeface="+mn-ea"/>
                          <a:cs typeface="+mn-cs"/>
                        </a:rPr>
                        <a:t>30.    Dependent contractors</a:t>
                      </a:r>
                    </a:p>
                  </a:txBody>
                  <a:tcPr marL="6350" marR="6350" marT="6350" marB="0" anchor="ctr"/>
                </a:tc>
                <a:extLst>
                  <a:ext uri="{0D108BD9-81ED-4DB2-BD59-A6C34878D82A}">
                    <a16:rowId xmlns:a16="http://schemas.microsoft.com/office/drawing/2014/main" val="3317565750"/>
                  </a:ext>
                </a:extLst>
              </a:tr>
              <a:tr h="340976">
                <a:tc>
                  <a:txBody>
                    <a:bodyPr/>
                    <a:lstStyle/>
                    <a:p>
                      <a:pPr algn="l" fontAlgn="ctr"/>
                      <a:r>
                        <a:rPr lang="en-GB" sz="1400" kern="1200" dirty="0">
                          <a:solidFill>
                            <a:schemeClr val="tx2"/>
                          </a:solidFill>
                          <a:latin typeface="+mn-lt"/>
                          <a:ea typeface="+mn-ea"/>
                          <a:cs typeface="+mn-cs"/>
                        </a:rPr>
                        <a:t>41.    Permanent employees</a:t>
                      </a:r>
                    </a:p>
                  </a:txBody>
                  <a:tcPr marL="6350" marR="6350" marT="6350" marB="0" anchor="ctr"/>
                </a:tc>
                <a:extLst>
                  <a:ext uri="{0D108BD9-81ED-4DB2-BD59-A6C34878D82A}">
                    <a16:rowId xmlns:a16="http://schemas.microsoft.com/office/drawing/2014/main" val="1455930494"/>
                  </a:ext>
                </a:extLst>
              </a:tr>
              <a:tr h="340976">
                <a:tc>
                  <a:txBody>
                    <a:bodyPr/>
                    <a:lstStyle/>
                    <a:p>
                      <a:pPr algn="l" fontAlgn="ctr"/>
                      <a:r>
                        <a:rPr lang="en-GB" sz="1400" kern="1200" dirty="0">
                          <a:solidFill>
                            <a:schemeClr val="tx2"/>
                          </a:solidFill>
                          <a:latin typeface="+mn-lt"/>
                          <a:ea typeface="+mn-ea"/>
                          <a:cs typeface="+mn-cs"/>
                        </a:rPr>
                        <a:t>42.    Fixed-term employees</a:t>
                      </a:r>
                    </a:p>
                  </a:txBody>
                  <a:tcPr marL="6350" marR="6350" marT="6350" marB="0" anchor="ctr"/>
                </a:tc>
                <a:extLst>
                  <a:ext uri="{0D108BD9-81ED-4DB2-BD59-A6C34878D82A}">
                    <a16:rowId xmlns:a16="http://schemas.microsoft.com/office/drawing/2014/main" val="1066461601"/>
                  </a:ext>
                </a:extLst>
              </a:tr>
              <a:tr h="340976">
                <a:tc>
                  <a:txBody>
                    <a:bodyPr/>
                    <a:lstStyle/>
                    <a:p>
                      <a:pPr algn="l" fontAlgn="ctr"/>
                      <a:r>
                        <a:rPr lang="en-GB" sz="1400" kern="1200" dirty="0">
                          <a:solidFill>
                            <a:schemeClr val="tx2"/>
                          </a:solidFill>
                          <a:latin typeface="+mn-lt"/>
                          <a:ea typeface="+mn-ea"/>
                          <a:cs typeface="+mn-cs"/>
                        </a:rPr>
                        <a:t>43.    Short-term and casual employees</a:t>
                      </a:r>
                    </a:p>
                  </a:txBody>
                  <a:tcPr marL="6350" marR="6350" marT="6350" marB="0" anchor="ctr"/>
                </a:tc>
                <a:extLst>
                  <a:ext uri="{0D108BD9-81ED-4DB2-BD59-A6C34878D82A}">
                    <a16:rowId xmlns:a16="http://schemas.microsoft.com/office/drawing/2014/main" val="2948983880"/>
                  </a:ext>
                </a:extLst>
              </a:tr>
              <a:tr h="340976">
                <a:tc>
                  <a:txBody>
                    <a:bodyPr/>
                    <a:lstStyle/>
                    <a:p>
                      <a:pPr algn="l" fontAlgn="ctr"/>
                      <a:r>
                        <a:rPr lang="en-GB" sz="1400" kern="1200" dirty="0">
                          <a:solidFill>
                            <a:schemeClr val="tx2"/>
                          </a:solidFill>
                          <a:latin typeface="+mn-lt"/>
                          <a:ea typeface="+mn-ea"/>
                          <a:cs typeface="+mn-cs"/>
                        </a:rPr>
                        <a:t>44.    Paid apprentices, trainees and interns</a:t>
                      </a:r>
                    </a:p>
                  </a:txBody>
                  <a:tcPr marL="6350" marR="6350" marT="6350" marB="0" anchor="ctr"/>
                </a:tc>
                <a:extLst>
                  <a:ext uri="{0D108BD9-81ED-4DB2-BD59-A6C34878D82A}">
                    <a16:rowId xmlns:a16="http://schemas.microsoft.com/office/drawing/2014/main" val="4164970807"/>
                  </a:ext>
                </a:extLst>
              </a:tr>
              <a:tr h="340976">
                <a:tc>
                  <a:txBody>
                    <a:bodyPr/>
                    <a:lstStyle/>
                    <a:p>
                      <a:pPr algn="l" fontAlgn="ctr"/>
                      <a:r>
                        <a:rPr lang="en-GB" sz="1400" kern="1200" dirty="0">
                          <a:solidFill>
                            <a:schemeClr val="tx2"/>
                          </a:solidFill>
                          <a:latin typeface="+mn-lt"/>
                          <a:ea typeface="+mn-ea"/>
                          <a:cs typeface="+mn-cs"/>
                        </a:rPr>
                        <a:t>51.    Contributing family workers</a:t>
                      </a:r>
                    </a:p>
                  </a:txBody>
                  <a:tcPr marL="6350" marR="6350" marT="6350" marB="0" anchor="ctr"/>
                </a:tc>
                <a:extLst>
                  <a:ext uri="{0D108BD9-81ED-4DB2-BD59-A6C34878D82A}">
                    <a16:rowId xmlns:a16="http://schemas.microsoft.com/office/drawing/2014/main" val="3662079595"/>
                  </a:ext>
                </a:extLst>
              </a:tr>
            </a:tbl>
          </a:graphicData>
        </a:graphic>
      </p:graphicFrame>
      <p:sp>
        <p:nvSpPr>
          <p:cNvPr id="9" name="TextBox 8">
            <a:extLst>
              <a:ext uri="{FF2B5EF4-FFF2-40B4-BE49-F238E27FC236}">
                <a16:creationId xmlns:a16="http://schemas.microsoft.com/office/drawing/2014/main" id="{4E5B2707-9AB8-D0CC-2184-1011B62C3885}"/>
              </a:ext>
            </a:extLst>
          </p:cNvPr>
          <p:cNvSpPr txBox="1"/>
          <p:nvPr/>
        </p:nvSpPr>
        <p:spPr>
          <a:xfrm>
            <a:off x="7351669" y="2144532"/>
            <a:ext cx="4242062" cy="360612"/>
          </a:xfrm>
          <a:prstGeom prst="rect">
            <a:avLst/>
          </a:prstGeom>
          <a:noFill/>
        </p:spPr>
        <p:txBody>
          <a:bodyPr wrap="square">
            <a:spAutoFit/>
          </a:bodyPr>
          <a:lstStyle/>
          <a:p>
            <a:pPr marL="0" lvl="1">
              <a:lnSpc>
                <a:spcPct val="120000"/>
              </a:lnSpc>
              <a:spcBef>
                <a:spcPts val="0"/>
              </a:spcBef>
            </a:pPr>
            <a:r>
              <a:rPr lang="en-GB" sz="1600" dirty="0">
                <a:solidFill>
                  <a:schemeClr val="accent4"/>
                </a:solidFill>
              </a:rPr>
              <a:t>Two detailed categories of employers</a:t>
            </a:r>
          </a:p>
        </p:txBody>
      </p:sp>
      <p:sp>
        <p:nvSpPr>
          <p:cNvPr id="11" name="TextBox 10">
            <a:extLst>
              <a:ext uri="{FF2B5EF4-FFF2-40B4-BE49-F238E27FC236}">
                <a16:creationId xmlns:a16="http://schemas.microsoft.com/office/drawing/2014/main" id="{10BDAA94-8D87-74CD-948A-6BDEA41D63A1}"/>
              </a:ext>
            </a:extLst>
          </p:cNvPr>
          <p:cNvSpPr txBox="1"/>
          <p:nvPr/>
        </p:nvSpPr>
        <p:spPr>
          <a:xfrm>
            <a:off x="7393471" y="2811918"/>
            <a:ext cx="5401557" cy="360612"/>
          </a:xfrm>
          <a:prstGeom prst="rect">
            <a:avLst/>
          </a:prstGeom>
          <a:noFill/>
        </p:spPr>
        <p:txBody>
          <a:bodyPr wrap="square">
            <a:spAutoFit/>
          </a:bodyPr>
          <a:lstStyle>
            <a:defPPr>
              <a:defRPr lang="fr-FR"/>
            </a:defPPr>
            <a:lvl2pPr marL="0" lvl="1">
              <a:lnSpc>
                <a:spcPct val="120000"/>
              </a:lnSpc>
              <a:spcBef>
                <a:spcPts val="0"/>
              </a:spcBef>
              <a:defRPr sz="1600">
                <a:solidFill>
                  <a:schemeClr val="accent4"/>
                </a:solidFill>
              </a:defRPr>
            </a:lvl2pPr>
          </a:lstStyle>
          <a:p>
            <a:pPr lvl="1"/>
            <a:r>
              <a:rPr lang="en-GB" dirty="0"/>
              <a:t>Two detailed categories of own-account workers </a:t>
            </a:r>
          </a:p>
        </p:txBody>
      </p:sp>
      <p:sp>
        <p:nvSpPr>
          <p:cNvPr id="13" name="TextBox 12">
            <a:extLst>
              <a:ext uri="{FF2B5EF4-FFF2-40B4-BE49-F238E27FC236}">
                <a16:creationId xmlns:a16="http://schemas.microsoft.com/office/drawing/2014/main" id="{8D862E5B-6BF9-21F7-CCE9-A22D41E128EE}"/>
              </a:ext>
            </a:extLst>
          </p:cNvPr>
          <p:cNvSpPr txBox="1"/>
          <p:nvPr/>
        </p:nvSpPr>
        <p:spPr>
          <a:xfrm>
            <a:off x="7393471" y="3294678"/>
            <a:ext cx="4413604" cy="360612"/>
          </a:xfrm>
          <a:prstGeom prst="rect">
            <a:avLst/>
          </a:prstGeom>
          <a:solidFill>
            <a:schemeClr val="accent4">
              <a:lumMod val="20000"/>
              <a:lumOff val="80000"/>
            </a:schemeClr>
          </a:solidFill>
        </p:spPr>
        <p:txBody>
          <a:bodyPr wrap="square">
            <a:spAutoFit/>
          </a:bodyPr>
          <a:lstStyle/>
          <a:p>
            <a:pPr marL="0" lvl="1">
              <a:lnSpc>
                <a:spcPct val="120000"/>
              </a:lnSpc>
              <a:spcBef>
                <a:spcPts val="0"/>
              </a:spcBef>
            </a:pPr>
            <a:r>
              <a:rPr lang="en-GB" sz="1600" b="1" dirty="0">
                <a:solidFill>
                  <a:schemeClr val="accent4"/>
                </a:solidFill>
              </a:rPr>
              <a:t>The new category of dependent contractors</a:t>
            </a:r>
          </a:p>
        </p:txBody>
      </p:sp>
      <p:sp>
        <p:nvSpPr>
          <p:cNvPr id="15" name="TextBox 14">
            <a:extLst>
              <a:ext uri="{FF2B5EF4-FFF2-40B4-BE49-F238E27FC236}">
                <a16:creationId xmlns:a16="http://schemas.microsoft.com/office/drawing/2014/main" id="{D763A252-8477-BB99-ACFA-5FA5680DF38F}"/>
              </a:ext>
            </a:extLst>
          </p:cNvPr>
          <p:cNvSpPr txBox="1"/>
          <p:nvPr/>
        </p:nvSpPr>
        <p:spPr>
          <a:xfrm>
            <a:off x="7434725" y="4204003"/>
            <a:ext cx="3783291" cy="360612"/>
          </a:xfrm>
          <a:prstGeom prst="rect">
            <a:avLst/>
          </a:prstGeom>
          <a:noFill/>
        </p:spPr>
        <p:txBody>
          <a:bodyPr wrap="square">
            <a:spAutoFit/>
          </a:bodyPr>
          <a:lstStyle/>
          <a:p>
            <a:pPr marL="0" lvl="1">
              <a:lnSpc>
                <a:spcPct val="120000"/>
              </a:lnSpc>
            </a:pPr>
            <a:r>
              <a:rPr lang="en-GB" sz="1600" dirty="0">
                <a:solidFill>
                  <a:schemeClr val="accent4"/>
                </a:solidFill>
              </a:rPr>
              <a:t>Four detailed categories of employees</a:t>
            </a:r>
          </a:p>
        </p:txBody>
      </p:sp>
      <p:sp>
        <p:nvSpPr>
          <p:cNvPr id="17" name="TextBox 16">
            <a:extLst>
              <a:ext uri="{FF2B5EF4-FFF2-40B4-BE49-F238E27FC236}">
                <a16:creationId xmlns:a16="http://schemas.microsoft.com/office/drawing/2014/main" id="{13036A58-FA94-640C-769A-F526BA94E67F}"/>
              </a:ext>
            </a:extLst>
          </p:cNvPr>
          <p:cNvSpPr txBox="1"/>
          <p:nvPr/>
        </p:nvSpPr>
        <p:spPr>
          <a:xfrm>
            <a:off x="8797633" y="4641443"/>
            <a:ext cx="3069475" cy="844142"/>
          </a:xfrm>
          <a:prstGeom prst="rect">
            <a:avLst/>
          </a:prstGeom>
          <a:solidFill>
            <a:schemeClr val="accent2">
              <a:lumMod val="20000"/>
              <a:lumOff val="80000"/>
            </a:schemeClr>
          </a:solidFill>
        </p:spPr>
        <p:txBody>
          <a:bodyPr wrap="square">
            <a:spAutoFit/>
          </a:bodyPr>
          <a:lstStyle/>
          <a:p>
            <a:pPr marL="0" lvl="1">
              <a:lnSpc>
                <a:spcPct val="120000"/>
              </a:lnSpc>
              <a:spcBef>
                <a:spcPts val="0"/>
              </a:spcBef>
            </a:pPr>
            <a:r>
              <a:rPr lang="en-GB" sz="1400" dirty="0">
                <a:solidFill>
                  <a:schemeClr val="accent4"/>
                </a:solidFill>
              </a:rPr>
              <a:t>Members of producers' cooperatives do no longer constitute its own status in employment</a:t>
            </a:r>
          </a:p>
        </p:txBody>
      </p:sp>
      <p:sp>
        <p:nvSpPr>
          <p:cNvPr id="19" name="Right Brace 18">
            <a:extLst>
              <a:ext uri="{FF2B5EF4-FFF2-40B4-BE49-F238E27FC236}">
                <a16:creationId xmlns:a16="http://schemas.microsoft.com/office/drawing/2014/main" id="{86739620-5911-F160-8E6E-0FAE16379FCC}"/>
              </a:ext>
            </a:extLst>
          </p:cNvPr>
          <p:cNvSpPr/>
          <p:nvPr/>
        </p:nvSpPr>
        <p:spPr>
          <a:xfrm>
            <a:off x="7106049" y="3702036"/>
            <a:ext cx="348792" cy="1292162"/>
          </a:xfrm>
          <a:prstGeom prst="rightBrace">
            <a:avLst>
              <a:gd name="adj1" fmla="val 8333"/>
              <a:gd name="adj2" fmla="val 50864"/>
            </a:avLst>
          </a:prstGeom>
          <a:ln w="28575">
            <a:solidFill>
              <a:srgbClr val="00A3D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Right Brace 19">
            <a:extLst>
              <a:ext uri="{FF2B5EF4-FFF2-40B4-BE49-F238E27FC236}">
                <a16:creationId xmlns:a16="http://schemas.microsoft.com/office/drawing/2014/main" id="{F068BAE7-22FA-0DA9-4773-88C77C36049F}"/>
              </a:ext>
            </a:extLst>
          </p:cNvPr>
          <p:cNvSpPr/>
          <p:nvPr/>
        </p:nvSpPr>
        <p:spPr>
          <a:xfrm>
            <a:off x="7106049" y="1978865"/>
            <a:ext cx="348792" cy="648849"/>
          </a:xfrm>
          <a:prstGeom prst="rightBrace">
            <a:avLst>
              <a:gd name="adj1" fmla="val 8333"/>
              <a:gd name="adj2" fmla="val 50864"/>
            </a:avLst>
          </a:prstGeom>
          <a:ln w="28575">
            <a:solidFill>
              <a:srgbClr val="00A3D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ight Brace 20">
            <a:extLst>
              <a:ext uri="{FF2B5EF4-FFF2-40B4-BE49-F238E27FC236}">
                <a16:creationId xmlns:a16="http://schemas.microsoft.com/office/drawing/2014/main" id="{CC310AFF-4A7E-C158-2978-704B3988DFE7}"/>
              </a:ext>
            </a:extLst>
          </p:cNvPr>
          <p:cNvSpPr/>
          <p:nvPr/>
        </p:nvSpPr>
        <p:spPr>
          <a:xfrm>
            <a:off x="7132076" y="2663889"/>
            <a:ext cx="348792" cy="630788"/>
          </a:xfrm>
          <a:prstGeom prst="rightBrace">
            <a:avLst>
              <a:gd name="adj1" fmla="val 8333"/>
              <a:gd name="adj2" fmla="val 50864"/>
            </a:avLst>
          </a:prstGeom>
          <a:ln w="28575">
            <a:solidFill>
              <a:srgbClr val="00A3D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Right Brace 21">
            <a:extLst>
              <a:ext uri="{FF2B5EF4-FFF2-40B4-BE49-F238E27FC236}">
                <a16:creationId xmlns:a16="http://schemas.microsoft.com/office/drawing/2014/main" id="{74DF3D55-BBAF-1115-6DCA-67F7E611579F}"/>
              </a:ext>
            </a:extLst>
          </p:cNvPr>
          <p:cNvSpPr/>
          <p:nvPr/>
        </p:nvSpPr>
        <p:spPr>
          <a:xfrm>
            <a:off x="7106049" y="3356734"/>
            <a:ext cx="328676" cy="298555"/>
          </a:xfrm>
          <a:prstGeom prst="rightBrace">
            <a:avLst>
              <a:gd name="adj1" fmla="val 8333"/>
              <a:gd name="adj2" fmla="val 44483"/>
            </a:avLst>
          </a:prstGeom>
          <a:ln w="28575">
            <a:solidFill>
              <a:srgbClr val="00A3D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TextBox 22">
            <a:extLst>
              <a:ext uri="{FF2B5EF4-FFF2-40B4-BE49-F238E27FC236}">
                <a16:creationId xmlns:a16="http://schemas.microsoft.com/office/drawing/2014/main" id="{EE24CFF3-73B6-5089-4144-5A9DF9E9E79D}"/>
              </a:ext>
            </a:extLst>
          </p:cNvPr>
          <p:cNvSpPr txBox="1"/>
          <p:nvPr/>
        </p:nvSpPr>
        <p:spPr>
          <a:xfrm>
            <a:off x="7350909" y="1628238"/>
            <a:ext cx="4242062" cy="360612"/>
          </a:xfrm>
          <a:prstGeom prst="rect">
            <a:avLst/>
          </a:prstGeom>
          <a:solidFill>
            <a:schemeClr val="accent4">
              <a:lumMod val="20000"/>
              <a:lumOff val="80000"/>
            </a:schemeClr>
          </a:solidFill>
        </p:spPr>
        <p:txBody>
          <a:bodyPr wrap="square">
            <a:spAutoFit/>
          </a:bodyPr>
          <a:lstStyle/>
          <a:p>
            <a:pPr marL="0" lvl="1">
              <a:lnSpc>
                <a:spcPct val="120000"/>
              </a:lnSpc>
              <a:spcBef>
                <a:spcPts val="0"/>
              </a:spcBef>
            </a:pPr>
            <a:r>
              <a:rPr lang="en-GB" sz="1600" b="1" dirty="0">
                <a:solidFill>
                  <a:schemeClr val="accent4"/>
                </a:solidFill>
              </a:rPr>
              <a:t>Differences compared to ICSE-93</a:t>
            </a:r>
          </a:p>
        </p:txBody>
      </p:sp>
      <p:sp>
        <p:nvSpPr>
          <p:cNvPr id="6" name="TextBox 5">
            <a:extLst>
              <a:ext uri="{FF2B5EF4-FFF2-40B4-BE49-F238E27FC236}">
                <a16:creationId xmlns:a16="http://schemas.microsoft.com/office/drawing/2014/main" id="{D89A3691-1E19-6066-C17D-83E2CBDEFE27}"/>
              </a:ext>
            </a:extLst>
          </p:cNvPr>
          <p:cNvSpPr txBox="1"/>
          <p:nvPr/>
        </p:nvSpPr>
        <p:spPr>
          <a:xfrm>
            <a:off x="822862" y="5494756"/>
            <a:ext cx="10546275" cy="404663"/>
          </a:xfrm>
          <a:prstGeom prst="rect">
            <a:avLst/>
          </a:prstGeom>
          <a:noFill/>
        </p:spPr>
        <p:txBody>
          <a:bodyPr wrap="square">
            <a:spAutoFit/>
          </a:bodyPr>
          <a:lstStyle/>
          <a:p>
            <a:pPr marL="228600" indent="-228600">
              <a:lnSpc>
                <a:spcPct val="110000"/>
              </a:lnSpc>
              <a:spcBef>
                <a:spcPts val="1000"/>
              </a:spcBef>
              <a:spcAft>
                <a:spcPts val="400"/>
              </a:spcAft>
              <a:buFont typeface="Arial"/>
              <a:buChar char="•"/>
            </a:pPr>
            <a:r>
              <a:rPr lang="en-GB" sz="2000" dirty="0">
                <a:solidFill>
                  <a:schemeClr val="tx2"/>
                </a:solidFill>
              </a:rPr>
              <a:t>The 10 detailed categories can be organised according to </a:t>
            </a:r>
            <a:r>
              <a:rPr lang="en-GB" sz="2000" b="1" dirty="0">
                <a:solidFill>
                  <a:schemeClr val="tx2"/>
                </a:solidFill>
              </a:rPr>
              <a:t>two different hierarchies</a:t>
            </a:r>
            <a:endParaRPr lang="en-GB" sz="2000" dirty="0">
              <a:solidFill>
                <a:schemeClr val="tx2"/>
              </a:solidFill>
            </a:endParaRPr>
          </a:p>
        </p:txBody>
      </p:sp>
      <p:sp>
        <p:nvSpPr>
          <p:cNvPr id="4" name="Right Brace 3">
            <a:extLst>
              <a:ext uri="{FF2B5EF4-FFF2-40B4-BE49-F238E27FC236}">
                <a16:creationId xmlns:a16="http://schemas.microsoft.com/office/drawing/2014/main" id="{E6AEFB2C-62B1-7771-F566-BDF3EB62FADD}"/>
              </a:ext>
            </a:extLst>
          </p:cNvPr>
          <p:cNvSpPr/>
          <p:nvPr/>
        </p:nvSpPr>
        <p:spPr>
          <a:xfrm>
            <a:off x="7132076" y="5026193"/>
            <a:ext cx="348792" cy="328617"/>
          </a:xfrm>
          <a:prstGeom prst="rightBrace">
            <a:avLst>
              <a:gd name="adj1" fmla="val 8333"/>
              <a:gd name="adj2" fmla="val 50864"/>
            </a:avLst>
          </a:prstGeom>
          <a:ln w="28575">
            <a:solidFill>
              <a:srgbClr val="00A3D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TextBox 6">
            <a:extLst>
              <a:ext uri="{FF2B5EF4-FFF2-40B4-BE49-F238E27FC236}">
                <a16:creationId xmlns:a16="http://schemas.microsoft.com/office/drawing/2014/main" id="{7265F517-A184-F288-05C5-0C54226166DA}"/>
              </a:ext>
            </a:extLst>
          </p:cNvPr>
          <p:cNvSpPr txBox="1"/>
          <p:nvPr/>
        </p:nvSpPr>
        <p:spPr>
          <a:xfrm>
            <a:off x="7358620" y="4994199"/>
            <a:ext cx="704725" cy="360612"/>
          </a:xfrm>
          <a:prstGeom prst="rect">
            <a:avLst/>
          </a:prstGeom>
          <a:noFill/>
        </p:spPr>
        <p:txBody>
          <a:bodyPr wrap="square">
            <a:spAutoFit/>
          </a:bodyPr>
          <a:lstStyle/>
          <a:p>
            <a:pPr marL="0" lvl="1">
              <a:lnSpc>
                <a:spcPct val="120000"/>
              </a:lnSpc>
              <a:spcBef>
                <a:spcPts val="0"/>
              </a:spcBef>
            </a:pPr>
            <a:r>
              <a:rPr lang="en-GB" sz="1600" dirty="0">
                <a:solidFill>
                  <a:schemeClr val="accent4"/>
                </a:solidFill>
              </a:rPr>
              <a:t>CFW</a:t>
            </a:r>
          </a:p>
        </p:txBody>
      </p:sp>
    </p:spTree>
    <p:extLst>
      <p:ext uri="{BB962C8B-B14F-4D97-AF65-F5344CB8AC3E}">
        <p14:creationId xmlns:p14="http://schemas.microsoft.com/office/powerpoint/2010/main" val="178973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animBg="1"/>
      <p:bldP spid="15" grpId="0"/>
      <p:bldP spid="17" grpId="0" animBg="1"/>
      <p:bldP spid="19" grpId="0" animBg="1"/>
      <p:bldP spid="20" grpId="0" animBg="1"/>
      <p:bldP spid="21" grpId="0" animBg="1"/>
      <p:bldP spid="22" grpId="0" animBg="1"/>
      <p:bldP spid="23" grpId="0" animBg="1"/>
      <p:bldP spid="6" grpId="0"/>
      <p:bldP spid="4"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3DDD-1A66-0F49-5737-1D65A424CE1C}"/>
              </a:ext>
            </a:extLst>
          </p:cNvPr>
          <p:cNvSpPr>
            <a:spLocks noGrp="1"/>
          </p:cNvSpPr>
          <p:nvPr>
            <p:ph type="title"/>
          </p:nvPr>
        </p:nvSpPr>
        <p:spPr>
          <a:xfrm>
            <a:off x="1116948" y="1118484"/>
            <a:ext cx="10123057" cy="712628"/>
          </a:xfrm>
        </p:spPr>
        <p:txBody>
          <a:bodyPr>
            <a:normAutofit/>
          </a:bodyPr>
          <a:lstStyle/>
          <a:p>
            <a:r>
              <a:rPr lang="en-GB" sz="3200" dirty="0"/>
              <a:t>ICSE-18-A</a:t>
            </a:r>
          </a:p>
        </p:txBody>
      </p:sp>
      <p:sp>
        <p:nvSpPr>
          <p:cNvPr id="3" name="Content Placeholder 2">
            <a:extLst>
              <a:ext uri="{FF2B5EF4-FFF2-40B4-BE49-F238E27FC236}">
                <a16:creationId xmlns:a16="http://schemas.microsoft.com/office/drawing/2014/main" id="{862D8F32-BDAB-867A-F282-3988C13DB051}"/>
              </a:ext>
            </a:extLst>
          </p:cNvPr>
          <p:cNvSpPr>
            <a:spLocks noGrp="1"/>
          </p:cNvSpPr>
          <p:nvPr>
            <p:ph sz="half" idx="1"/>
          </p:nvPr>
        </p:nvSpPr>
        <p:spPr>
          <a:xfrm>
            <a:off x="533400" y="1551709"/>
            <a:ext cx="5562599" cy="4434312"/>
          </a:xfrm>
        </p:spPr>
        <p:txBody>
          <a:bodyPr wrap="square">
            <a:noAutofit/>
          </a:bodyPr>
          <a:lstStyle/>
          <a:p>
            <a:pPr marL="628650">
              <a:lnSpc>
                <a:spcPct val="110000"/>
              </a:lnSpc>
              <a:spcBef>
                <a:spcPts val="0"/>
              </a:spcBef>
              <a:spcAft>
                <a:spcPts val="400"/>
              </a:spcAft>
            </a:pPr>
            <a:r>
              <a:rPr lang="en-GB" sz="2400" dirty="0"/>
              <a:t>Based on the </a:t>
            </a:r>
            <a:r>
              <a:rPr lang="en-GB" sz="2400" b="1" dirty="0"/>
              <a:t>type of authority </a:t>
            </a:r>
            <a:r>
              <a:rPr lang="en-GB" sz="2400" dirty="0"/>
              <a:t>that the worker is able to exercise in relation to the work performed</a:t>
            </a:r>
          </a:p>
          <a:p>
            <a:pPr marL="989013" lvl="1">
              <a:lnSpc>
                <a:spcPct val="110000"/>
              </a:lnSpc>
              <a:spcBef>
                <a:spcPts val="0"/>
              </a:spcBef>
              <a:spcAft>
                <a:spcPts val="400"/>
              </a:spcAft>
            </a:pPr>
            <a:r>
              <a:rPr lang="en-GB" dirty="0"/>
              <a:t>Creates a dichotomy between </a:t>
            </a:r>
            <a:r>
              <a:rPr lang="en-GB" b="1" dirty="0"/>
              <a:t>independent workers </a:t>
            </a:r>
            <a:r>
              <a:rPr lang="en-GB" dirty="0"/>
              <a:t>and </a:t>
            </a:r>
            <a:r>
              <a:rPr lang="en-GB" b="1" dirty="0"/>
              <a:t>dependent workers</a:t>
            </a:r>
            <a:r>
              <a:rPr lang="en-GB" dirty="0"/>
              <a:t>.</a:t>
            </a:r>
          </a:p>
          <a:p>
            <a:pPr marL="989013" lvl="1">
              <a:lnSpc>
                <a:spcPct val="110000"/>
              </a:lnSpc>
              <a:spcBef>
                <a:spcPts val="0"/>
              </a:spcBef>
              <a:spcAft>
                <a:spcPts val="400"/>
              </a:spcAft>
            </a:pPr>
            <a:r>
              <a:rPr lang="en-GB" dirty="0"/>
              <a:t>Suitable for various types of </a:t>
            </a:r>
            <a:r>
              <a:rPr lang="en-GB" b="1" dirty="0"/>
              <a:t>labour market analysis</a:t>
            </a:r>
            <a:r>
              <a:rPr lang="en-GB" dirty="0"/>
              <a:t>.</a:t>
            </a:r>
          </a:p>
          <a:p>
            <a:pPr marL="989013" lvl="1">
              <a:lnSpc>
                <a:spcPct val="110000"/>
              </a:lnSpc>
              <a:spcBef>
                <a:spcPts val="0"/>
              </a:spcBef>
              <a:spcAft>
                <a:spcPts val="400"/>
              </a:spcAft>
            </a:pPr>
            <a:r>
              <a:rPr lang="en-GB" dirty="0"/>
              <a:t>Creates the basis for defining informal and formal employment</a:t>
            </a:r>
          </a:p>
          <a:p>
            <a:pPr marL="989013" lvl="1">
              <a:lnSpc>
                <a:spcPct val="110000"/>
              </a:lnSpc>
              <a:spcBef>
                <a:spcPts val="0"/>
              </a:spcBef>
              <a:spcAft>
                <a:spcPts val="400"/>
              </a:spcAft>
            </a:pPr>
            <a:endParaRPr lang="en-GB" sz="1050" dirty="0"/>
          </a:p>
        </p:txBody>
      </p:sp>
      <p:pic>
        <p:nvPicPr>
          <p:cNvPr id="4" name="Picture 3">
            <a:extLst>
              <a:ext uri="{FF2B5EF4-FFF2-40B4-BE49-F238E27FC236}">
                <a16:creationId xmlns:a16="http://schemas.microsoft.com/office/drawing/2014/main" id="{969192DB-3ED1-7599-9F0F-C32C53173697}"/>
              </a:ext>
            </a:extLst>
          </p:cNvPr>
          <p:cNvPicPr>
            <a:picLocks noChangeAspect="1"/>
          </p:cNvPicPr>
          <p:nvPr/>
        </p:nvPicPr>
        <p:blipFill rotWithShape="1">
          <a:blip r:embed="rId2"/>
          <a:srcRect r="49925"/>
          <a:stretch/>
        </p:blipFill>
        <p:spPr>
          <a:xfrm>
            <a:off x="6521522" y="782307"/>
            <a:ext cx="5137078" cy="5469201"/>
          </a:xfrm>
          <a:prstGeom prst="rect">
            <a:avLst/>
          </a:prstGeom>
        </p:spPr>
      </p:pic>
    </p:spTree>
    <p:extLst>
      <p:ext uri="{BB962C8B-B14F-4D97-AF65-F5344CB8AC3E}">
        <p14:creationId xmlns:p14="http://schemas.microsoft.com/office/powerpoint/2010/main" val="368480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3DDD-1A66-0F49-5737-1D65A424CE1C}"/>
              </a:ext>
            </a:extLst>
          </p:cNvPr>
          <p:cNvSpPr>
            <a:spLocks noGrp="1"/>
          </p:cNvSpPr>
          <p:nvPr>
            <p:ph type="title"/>
          </p:nvPr>
        </p:nvSpPr>
        <p:spPr>
          <a:xfrm>
            <a:off x="886690" y="1051809"/>
            <a:ext cx="10123057" cy="712628"/>
          </a:xfrm>
        </p:spPr>
        <p:txBody>
          <a:bodyPr>
            <a:normAutofit/>
          </a:bodyPr>
          <a:lstStyle/>
          <a:p>
            <a:r>
              <a:rPr lang="en-GB" sz="3200" dirty="0"/>
              <a:t>ICSE-18-R</a:t>
            </a:r>
          </a:p>
        </p:txBody>
      </p:sp>
      <p:sp>
        <p:nvSpPr>
          <p:cNvPr id="3" name="Content Placeholder 2">
            <a:extLst>
              <a:ext uri="{FF2B5EF4-FFF2-40B4-BE49-F238E27FC236}">
                <a16:creationId xmlns:a16="http://schemas.microsoft.com/office/drawing/2014/main" id="{862D8F32-BDAB-867A-F282-3988C13DB051}"/>
              </a:ext>
            </a:extLst>
          </p:cNvPr>
          <p:cNvSpPr>
            <a:spLocks noGrp="1"/>
          </p:cNvSpPr>
          <p:nvPr>
            <p:ph sz="half" idx="1"/>
          </p:nvPr>
        </p:nvSpPr>
        <p:spPr>
          <a:xfrm>
            <a:off x="500743" y="1551709"/>
            <a:ext cx="5595257" cy="4434312"/>
          </a:xfrm>
        </p:spPr>
        <p:txBody>
          <a:bodyPr wrap="square">
            <a:noAutofit/>
          </a:bodyPr>
          <a:lstStyle/>
          <a:p>
            <a:pPr marL="628650" lvl="1">
              <a:lnSpc>
                <a:spcPct val="110000"/>
              </a:lnSpc>
              <a:spcBef>
                <a:spcPts val="0"/>
              </a:spcBef>
              <a:spcAft>
                <a:spcPts val="400"/>
              </a:spcAft>
            </a:pPr>
            <a:r>
              <a:rPr lang="en-GB" sz="2400" b="1" dirty="0">
                <a:solidFill>
                  <a:schemeClr val="accent2"/>
                </a:solidFill>
              </a:rPr>
              <a:t>Based on the type of economic risk to which the worker is exposed</a:t>
            </a:r>
          </a:p>
          <a:p>
            <a:pPr marL="989013" lvl="1">
              <a:lnSpc>
                <a:spcPct val="110000"/>
              </a:lnSpc>
              <a:spcBef>
                <a:spcPts val="0"/>
              </a:spcBef>
              <a:spcAft>
                <a:spcPts val="400"/>
              </a:spcAft>
            </a:pPr>
            <a:r>
              <a:rPr lang="en-GB" dirty="0"/>
              <a:t>Creates a dichotomy between </a:t>
            </a:r>
            <a:r>
              <a:rPr lang="en-GB" b="1" dirty="0"/>
              <a:t>workers in employment for profit </a:t>
            </a:r>
            <a:r>
              <a:rPr lang="en-GB" dirty="0"/>
              <a:t>and </a:t>
            </a:r>
            <a:r>
              <a:rPr lang="en-GB" b="1" dirty="0"/>
              <a:t>workers in employment for pay</a:t>
            </a:r>
            <a:r>
              <a:rPr lang="en-GB" dirty="0"/>
              <a:t>.</a:t>
            </a:r>
          </a:p>
          <a:p>
            <a:pPr marL="989013" lvl="1">
              <a:lnSpc>
                <a:spcPct val="110000"/>
              </a:lnSpc>
              <a:spcBef>
                <a:spcPts val="0"/>
              </a:spcBef>
              <a:spcAft>
                <a:spcPts val="400"/>
              </a:spcAft>
            </a:pPr>
            <a:r>
              <a:rPr lang="en-GB" dirty="0"/>
              <a:t>Suitable for the provision of </a:t>
            </a:r>
            <a:r>
              <a:rPr lang="en-GB" b="1" dirty="0"/>
              <a:t>data for national accounts</a:t>
            </a:r>
            <a:r>
              <a:rPr lang="en-GB" dirty="0"/>
              <a:t>, for the </a:t>
            </a:r>
            <a:r>
              <a:rPr lang="en-GB" b="1" dirty="0"/>
              <a:t>identification of wage employment</a:t>
            </a:r>
            <a:r>
              <a:rPr lang="en-GB" dirty="0"/>
              <a:t>.</a:t>
            </a:r>
          </a:p>
          <a:p>
            <a:pPr marL="989013" lvl="1">
              <a:lnSpc>
                <a:spcPct val="110000"/>
              </a:lnSpc>
              <a:spcBef>
                <a:spcPts val="0"/>
              </a:spcBef>
              <a:spcAft>
                <a:spcPts val="400"/>
              </a:spcAft>
            </a:pPr>
            <a:endParaRPr lang="en-GB" sz="1050" dirty="0"/>
          </a:p>
        </p:txBody>
      </p:sp>
      <p:pic>
        <p:nvPicPr>
          <p:cNvPr id="5" name="Picture 4">
            <a:extLst>
              <a:ext uri="{FF2B5EF4-FFF2-40B4-BE49-F238E27FC236}">
                <a16:creationId xmlns:a16="http://schemas.microsoft.com/office/drawing/2014/main" id="{EFE0DBFD-E1CA-842E-1EB3-91020F050251}"/>
              </a:ext>
            </a:extLst>
          </p:cNvPr>
          <p:cNvPicPr>
            <a:picLocks noChangeAspect="1"/>
          </p:cNvPicPr>
          <p:nvPr/>
        </p:nvPicPr>
        <p:blipFill rotWithShape="1">
          <a:blip r:embed="rId2"/>
          <a:srcRect l="49740"/>
          <a:stretch/>
        </p:blipFill>
        <p:spPr>
          <a:xfrm>
            <a:off x="6450290" y="716479"/>
            <a:ext cx="5153891" cy="5468586"/>
          </a:xfrm>
          <a:prstGeom prst="rect">
            <a:avLst/>
          </a:prstGeom>
        </p:spPr>
      </p:pic>
    </p:spTree>
    <p:extLst>
      <p:ext uri="{BB962C8B-B14F-4D97-AF65-F5344CB8AC3E}">
        <p14:creationId xmlns:p14="http://schemas.microsoft.com/office/powerpoint/2010/main" val="202782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617" y="404664"/>
            <a:ext cx="10492747" cy="720080"/>
          </a:xfrm>
        </p:spPr>
        <p:txBody>
          <a:bodyPr/>
          <a:lstStyle/>
          <a:p>
            <a:r>
              <a:rPr lang="en-GB" sz="4000" dirty="0">
                <a:solidFill>
                  <a:schemeClr val="accent1"/>
                </a:solidFill>
                <a:latin typeface="+mj-lt"/>
                <a:cs typeface="+mj-cs"/>
              </a:rPr>
              <a:t>Dependent contractors</a:t>
            </a:r>
          </a:p>
        </p:txBody>
      </p:sp>
      <p:sp>
        <p:nvSpPr>
          <p:cNvPr id="3" name="Content Placeholder 2"/>
          <p:cNvSpPr>
            <a:spLocks noGrp="1"/>
          </p:cNvSpPr>
          <p:nvPr>
            <p:ph sz="quarter" idx="13"/>
          </p:nvPr>
        </p:nvSpPr>
        <p:spPr>
          <a:xfrm>
            <a:off x="2010078" y="1124744"/>
            <a:ext cx="8208912" cy="4968552"/>
          </a:xfrm>
        </p:spPr>
        <p:txBody>
          <a:bodyPr/>
          <a:lstStyle/>
          <a:p>
            <a:r>
              <a:rPr lang="en-GB" b="0" dirty="0"/>
              <a:t>A new category of status in employment</a:t>
            </a:r>
          </a:p>
          <a:p>
            <a:r>
              <a:rPr lang="en-GB" b="0" dirty="0"/>
              <a:t>One of the most important changes but also one of the more challenging</a:t>
            </a:r>
          </a:p>
          <a:p>
            <a:r>
              <a:rPr lang="en-GB" b="0" dirty="0"/>
              <a:t>Different terms have been used to describe this group such as “Dependent self-employed, </a:t>
            </a:r>
            <a:r>
              <a:rPr lang="en-GB" b="0" dirty="0">
                <a:effectLst>
                  <a:outerShdw sx="0" sy="0">
                    <a:srgbClr val="000000"/>
                  </a:outerShdw>
                </a:effectLst>
              </a:rPr>
              <a:t>disguised employment relationships, sham self-employment etc.”</a:t>
            </a:r>
          </a:p>
          <a:p>
            <a:r>
              <a:rPr lang="en-GB" b="0" dirty="0">
                <a:effectLst>
                  <a:outerShdw sx="0" sy="0">
                    <a:srgbClr val="000000"/>
                  </a:outerShdw>
                </a:effectLst>
              </a:rPr>
              <a:t>A challenge for many statistical agencies in both the developed and developing world. </a:t>
            </a:r>
          </a:p>
          <a:p>
            <a:pPr lvl="1"/>
            <a:r>
              <a:rPr lang="en-GB" dirty="0">
                <a:effectLst>
                  <a:outerShdw sx="0" sy="0">
                    <a:srgbClr val="000000"/>
                  </a:outerShdw>
                </a:effectLst>
              </a:rPr>
              <a:t>Frequently classified either as own-account workers or as employees but no clear treatment</a:t>
            </a:r>
          </a:p>
          <a:p>
            <a:r>
              <a:rPr lang="en-GB" b="0" dirty="0"/>
              <a:t>In-between situation (on the boundary between </a:t>
            </a:r>
            <a:r>
              <a:rPr lang="en-GB" b="0" i="1" dirty="0"/>
              <a:t>own-account workers in household market enterprises</a:t>
            </a:r>
            <a:r>
              <a:rPr lang="en-GB" b="0" dirty="0"/>
              <a:t> and </a:t>
            </a:r>
            <a:r>
              <a:rPr lang="en-GB" b="0" i="1" dirty="0"/>
              <a:t>employees</a:t>
            </a:r>
            <a:r>
              <a:rPr lang="en-GB" b="0" dirty="0"/>
              <a:t>)</a:t>
            </a:r>
            <a:endParaRPr lang="en-GB" b="0" dirty="0">
              <a:effectLst>
                <a:outerShdw sx="0" sy="0">
                  <a:srgbClr val="000000"/>
                </a:outerShdw>
              </a:effectLst>
            </a:endParaRPr>
          </a:p>
          <a:p>
            <a:pPr marL="0" indent="0">
              <a:buNone/>
            </a:pPr>
            <a:endParaRPr lang="en-GB" dirty="0"/>
          </a:p>
        </p:txBody>
      </p:sp>
    </p:spTree>
    <p:extLst>
      <p:ext uri="{BB962C8B-B14F-4D97-AF65-F5344CB8AC3E}">
        <p14:creationId xmlns:p14="http://schemas.microsoft.com/office/powerpoint/2010/main" val="1973407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995" y="357790"/>
            <a:ext cx="11666653" cy="1046602"/>
          </a:xfrm>
          <a:solidFill>
            <a:schemeClr val="bg1"/>
          </a:solidFill>
        </p:spPr>
        <p:txBody>
          <a:bodyPr/>
          <a:lstStyle/>
          <a:p>
            <a:pPr algn="ctr"/>
            <a:r>
              <a:rPr lang="en-GB" dirty="0">
                <a:solidFill>
                  <a:schemeClr val="accent1"/>
                </a:solidFill>
                <a:latin typeface="+mj-lt"/>
                <a:cs typeface="+mj-cs"/>
              </a:rPr>
              <a:t>Dependent contractors: examples</a:t>
            </a:r>
            <a:br>
              <a:rPr lang="en-GB" u="sng" dirty="0">
                <a:effectLst>
                  <a:outerShdw sx="0" sy="0">
                    <a:srgbClr val="000000"/>
                  </a:outerShdw>
                </a:effectLst>
              </a:rPr>
            </a:br>
            <a:endParaRPr lang="en-GB" dirty="0"/>
          </a:p>
        </p:txBody>
      </p:sp>
      <p:sp>
        <p:nvSpPr>
          <p:cNvPr id="3" name="Content Placeholder 2"/>
          <p:cNvSpPr>
            <a:spLocks noGrp="1"/>
          </p:cNvSpPr>
          <p:nvPr>
            <p:ph sz="quarter" idx="13"/>
          </p:nvPr>
        </p:nvSpPr>
        <p:spPr>
          <a:xfrm>
            <a:off x="1990865" y="1211285"/>
            <a:ext cx="8208912" cy="5400600"/>
          </a:xfrm>
        </p:spPr>
        <p:txBody>
          <a:bodyPr>
            <a:normAutofit fontScale="85000" lnSpcReduction="10000"/>
          </a:bodyPr>
          <a:lstStyle/>
          <a:p>
            <a:r>
              <a:rPr lang="en-GB" b="1" dirty="0"/>
              <a:t>Hairdressers</a:t>
            </a:r>
            <a:r>
              <a:rPr lang="en-GB" dirty="0"/>
              <a:t> who ‘rent’ a chair in a hairdressing salon </a:t>
            </a:r>
          </a:p>
          <a:p>
            <a:pPr lvl="1"/>
            <a:r>
              <a:rPr lang="en-GB" dirty="0"/>
              <a:t>purchase their materials (shampoos, dyes etc.) from the salon owner </a:t>
            </a:r>
          </a:p>
          <a:p>
            <a:pPr lvl="1"/>
            <a:r>
              <a:rPr lang="en-GB" dirty="0"/>
              <a:t>owner decide on the price of the services, allocates the clients.</a:t>
            </a:r>
          </a:p>
          <a:p>
            <a:pPr lvl="1"/>
            <a:r>
              <a:rPr lang="en-GB" dirty="0"/>
              <a:t>receive payment from their customers but must pay a portion of that to the salon owner. </a:t>
            </a:r>
          </a:p>
          <a:p>
            <a:r>
              <a:rPr lang="en-GB" b="1" dirty="0"/>
              <a:t>Vehicle drivers </a:t>
            </a:r>
            <a:r>
              <a:rPr lang="en-GB" dirty="0"/>
              <a:t>who works for a transport company but are considered by the company as self-employed</a:t>
            </a:r>
          </a:p>
          <a:p>
            <a:pPr lvl="1"/>
            <a:r>
              <a:rPr lang="en-GB" dirty="0"/>
              <a:t>Transport company provides work and determines the payment</a:t>
            </a:r>
          </a:p>
          <a:p>
            <a:pPr lvl="1"/>
            <a:r>
              <a:rPr lang="en-GB" dirty="0"/>
              <a:t>But takes no responsibility for workers’ compensation insurance, taxes and social contributions, </a:t>
            </a:r>
          </a:p>
          <a:p>
            <a:pPr lvl="1"/>
            <a:r>
              <a:rPr lang="en-GB" dirty="0"/>
              <a:t>these are the responsibilities of the driver.</a:t>
            </a:r>
          </a:p>
          <a:p>
            <a:pPr marL="358775" lvl="1" indent="-358775"/>
            <a:r>
              <a:rPr lang="en-GB" sz="2000" b="1" dirty="0"/>
              <a:t>Digital platform worker:</a:t>
            </a:r>
            <a:r>
              <a:rPr lang="en-GB" sz="2000" dirty="0"/>
              <a:t> who receives clients through the digital platform</a:t>
            </a:r>
          </a:p>
          <a:p>
            <a:pPr marL="809625" lvl="1" indent="-358775"/>
            <a:r>
              <a:rPr lang="en-GB" dirty="0"/>
              <a:t>The digital platform controls which clients the worker receives, and the prices for the services carried out by the worker and</a:t>
            </a:r>
          </a:p>
          <a:p>
            <a:pPr marL="809625" lvl="1" indent="-358775"/>
            <a:r>
              <a:rPr lang="en-GB" dirty="0"/>
              <a:t>organizes the work by providing where and when the worker should provide the services</a:t>
            </a:r>
          </a:p>
          <a:p>
            <a:pPr marL="809625" lvl="1" indent="-358775"/>
            <a:r>
              <a:rPr lang="en-GB" dirty="0"/>
              <a:t>The worker has a commercial agreement with the digital platform </a:t>
            </a:r>
          </a:p>
          <a:p>
            <a:pPr marL="358775" lvl="1" indent="-358775"/>
            <a:endParaRPr lang="en-GB" sz="2000" b="1" dirty="0"/>
          </a:p>
          <a:p>
            <a:endParaRPr lang="en-GB" dirty="0"/>
          </a:p>
        </p:txBody>
      </p:sp>
      <p:sp>
        <p:nvSpPr>
          <p:cNvPr id="4" name="Rectangle 3">
            <a:extLst>
              <a:ext uri="{FF2B5EF4-FFF2-40B4-BE49-F238E27FC236}">
                <a16:creationId xmlns:a16="http://schemas.microsoft.com/office/drawing/2014/main" id="{8DE074D6-6552-48E5-B6F7-1219D8EB6676}"/>
              </a:ext>
            </a:extLst>
          </p:cNvPr>
          <p:cNvSpPr/>
          <p:nvPr/>
        </p:nvSpPr>
        <p:spPr>
          <a:xfrm>
            <a:off x="10344472" y="216260"/>
            <a:ext cx="1584176" cy="2376264"/>
          </a:xfrm>
          <a:prstGeom prst="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n w="0"/>
                <a:solidFill>
                  <a:schemeClr val="tx1"/>
                </a:solidFill>
                <a:effectLst>
                  <a:outerShdw blurRad="38100" dist="19050" dir="2700000" algn="tl" rotWithShape="0">
                    <a:schemeClr val="dk1">
                      <a:alpha val="40000"/>
                    </a:schemeClr>
                  </a:outerShdw>
                </a:effectLst>
              </a:rPr>
              <a:t>Workers with a commercial agreement</a:t>
            </a:r>
          </a:p>
        </p:txBody>
      </p:sp>
      <p:sp>
        <p:nvSpPr>
          <p:cNvPr id="5" name="Rectangle 4">
            <a:extLst>
              <a:ext uri="{FF2B5EF4-FFF2-40B4-BE49-F238E27FC236}">
                <a16:creationId xmlns:a16="http://schemas.microsoft.com/office/drawing/2014/main" id="{171D4779-D6E4-4A99-8FBB-B3BA06C7E422}"/>
              </a:ext>
            </a:extLst>
          </p:cNvPr>
          <p:cNvSpPr/>
          <p:nvPr/>
        </p:nvSpPr>
        <p:spPr>
          <a:xfrm>
            <a:off x="10344472" y="2614152"/>
            <a:ext cx="1584176" cy="1651325"/>
          </a:xfrm>
          <a:prstGeom prst="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n w="0"/>
                <a:solidFill>
                  <a:schemeClr val="tx1"/>
                </a:solidFill>
                <a:effectLst>
                  <a:outerShdw blurRad="38100" dist="19050" dir="2700000" algn="tl" rotWithShape="0">
                    <a:schemeClr val="dk1">
                      <a:alpha val="40000"/>
                    </a:schemeClr>
                  </a:outerShdw>
                </a:effectLst>
              </a:rPr>
              <a:t>Their activities are dependent on another entity</a:t>
            </a:r>
          </a:p>
        </p:txBody>
      </p:sp>
      <p:sp>
        <p:nvSpPr>
          <p:cNvPr id="6" name="Rectangle 5">
            <a:extLst>
              <a:ext uri="{FF2B5EF4-FFF2-40B4-BE49-F238E27FC236}">
                <a16:creationId xmlns:a16="http://schemas.microsoft.com/office/drawing/2014/main" id="{CE2FB95C-01EF-49DE-AF81-3121A357A070}"/>
              </a:ext>
            </a:extLst>
          </p:cNvPr>
          <p:cNvSpPr/>
          <p:nvPr/>
        </p:nvSpPr>
        <p:spPr>
          <a:xfrm>
            <a:off x="10355091" y="4298882"/>
            <a:ext cx="1584176" cy="1938430"/>
          </a:xfrm>
          <a:prstGeom prst="rect">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n w="0"/>
                <a:solidFill>
                  <a:schemeClr val="tx1"/>
                </a:solidFill>
                <a:effectLst>
                  <a:outerShdw blurRad="38100" dist="19050" dir="2700000" algn="tl" rotWithShape="0">
                    <a:schemeClr val="dk1">
                      <a:alpha val="40000"/>
                    </a:schemeClr>
                  </a:outerShdw>
                </a:effectLst>
              </a:rPr>
              <a:t>This entity exercise control over the activities (reduced authority)</a:t>
            </a:r>
          </a:p>
        </p:txBody>
      </p:sp>
    </p:spTree>
    <p:extLst>
      <p:ext uri="{BB962C8B-B14F-4D97-AF65-F5344CB8AC3E}">
        <p14:creationId xmlns:p14="http://schemas.microsoft.com/office/powerpoint/2010/main" val="242733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childTnLst>
                                </p:cTn>
                              </p:par>
                            </p:childTnLst>
                          </p:cTn>
                        </p:par>
                        <p:par>
                          <p:cTn id="40" fill="hold">
                            <p:stCondLst>
                              <p:cond delay="1000"/>
                            </p:stCondLst>
                            <p:childTnLst>
                              <p:par>
                                <p:cTn id="41" presetID="10" presetClass="entr" presetSubtype="0" fill="hold" grpId="0"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1324" y="447489"/>
            <a:ext cx="10492747" cy="720080"/>
          </a:xfrm>
        </p:spPr>
        <p:txBody>
          <a:bodyPr>
            <a:normAutofit/>
          </a:bodyPr>
          <a:lstStyle/>
          <a:p>
            <a:r>
              <a:rPr lang="da-DK" dirty="0">
                <a:solidFill>
                  <a:schemeClr val="accent1"/>
                </a:solidFill>
                <a:latin typeface="+mj-lt"/>
                <a:cs typeface="+mj-cs"/>
              </a:rPr>
              <a:t>Statistical definition</a:t>
            </a:r>
            <a:endParaRPr lang="en-GB" dirty="0">
              <a:solidFill>
                <a:schemeClr val="accent1"/>
              </a:solidFill>
              <a:latin typeface="+mj-lt"/>
              <a:cs typeface="+mj-cs"/>
            </a:endParaRPr>
          </a:p>
        </p:txBody>
      </p:sp>
      <p:sp>
        <p:nvSpPr>
          <p:cNvPr id="3" name="Content Placeholder 2"/>
          <p:cNvSpPr>
            <a:spLocks noGrp="1"/>
          </p:cNvSpPr>
          <p:nvPr>
            <p:ph sz="quarter" idx="13"/>
          </p:nvPr>
        </p:nvSpPr>
        <p:spPr>
          <a:xfrm>
            <a:off x="848299" y="1052736"/>
            <a:ext cx="9640189" cy="5472608"/>
          </a:xfrm>
        </p:spPr>
        <p:txBody>
          <a:bodyPr>
            <a:normAutofit fontScale="70000" lnSpcReduction="20000"/>
          </a:bodyPr>
          <a:lstStyle/>
          <a:p>
            <a:pPr>
              <a:spcBef>
                <a:spcPts val="0"/>
              </a:spcBef>
            </a:pPr>
            <a:r>
              <a:rPr lang="en-GB" sz="3800" dirty="0"/>
              <a:t>Workers who have contractual arrangements of a commercial nature (but not a contract of employment) to provide goods or services for or through another economic unit</a:t>
            </a:r>
          </a:p>
          <a:p>
            <a:pPr marL="571500" indent="-571500">
              <a:spcBef>
                <a:spcPts val="0"/>
              </a:spcBef>
              <a:buFont typeface="Arial" panose="020B0604020202020204" pitchFamily="34" charset="0"/>
              <a:buChar char="•"/>
            </a:pPr>
            <a:r>
              <a:rPr lang="en-GB" sz="3300" b="0" dirty="0"/>
              <a:t>Do not employ one or more persons as an employee</a:t>
            </a:r>
          </a:p>
          <a:p>
            <a:pPr marL="571500" indent="-571500">
              <a:spcBef>
                <a:spcPts val="0"/>
              </a:spcBef>
              <a:buFont typeface="Arial" panose="020B0604020202020204" pitchFamily="34" charset="0"/>
              <a:buChar char="•"/>
            </a:pPr>
            <a:r>
              <a:rPr lang="en-GB" sz="3300" b="0" dirty="0"/>
              <a:t>Do not have an incorporated enterprise</a:t>
            </a:r>
          </a:p>
          <a:p>
            <a:pPr marL="0" indent="0">
              <a:spcBef>
                <a:spcPts val="0"/>
              </a:spcBef>
              <a:buNone/>
            </a:pPr>
            <a:endParaRPr lang="en-GB" sz="3300" dirty="0"/>
          </a:p>
          <a:p>
            <a:pPr marL="0" indent="0">
              <a:spcBef>
                <a:spcPts val="0"/>
              </a:spcBef>
              <a:buNone/>
            </a:pPr>
            <a:r>
              <a:rPr lang="en-GB" sz="3300" dirty="0"/>
              <a:t>(</a:t>
            </a:r>
            <a:r>
              <a:rPr lang="en-GB" sz="3300" dirty="0">
                <a:solidFill>
                  <a:srgbClr val="FF0000"/>
                </a:solidFill>
              </a:rPr>
              <a:t>These are characteristics they share with other independent workers)</a:t>
            </a:r>
          </a:p>
          <a:p>
            <a:pPr marL="0" indent="0">
              <a:spcBef>
                <a:spcPts val="0"/>
              </a:spcBef>
              <a:buNone/>
            </a:pPr>
            <a:endParaRPr lang="en-GB" sz="3300" dirty="0"/>
          </a:p>
          <a:p>
            <a:pPr marL="571500" indent="-571500">
              <a:spcBef>
                <a:spcPts val="0"/>
              </a:spcBef>
              <a:buFont typeface="Arial" panose="020B0604020202020204" pitchFamily="34" charset="0"/>
              <a:buChar char="•"/>
            </a:pPr>
            <a:r>
              <a:rPr lang="en-GB" sz="3300" dirty="0"/>
              <a:t>Operationally and/or economically dependent on another entity that exercises control over their activities and directly benefits from the work performed by them. </a:t>
            </a:r>
          </a:p>
          <a:p>
            <a:pPr marL="0" indent="0">
              <a:buNone/>
            </a:pPr>
            <a:r>
              <a:rPr lang="en-GB" sz="3200" dirty="0"/>
              <a:t>(</a:t>
            </a:r>
            <a:r>
              <a:rPr lang="en-GB" sz="3200" dirty="0">
                <a:solidFill>
                  <a:srgbClr val="FF0000"/>
                </a:solidFill>
              </a:rPr>
              <a:t>These are characteristics they share with other dependent workers)</a:t>
            </a:r>
          </a:p>
          <a:p>
            <a:pPr marL="0" indent="0">
              <a:buNone/>
            </a:pPr>
            <a:endParaRPr lang="en-GB" sz="3200" dirty="0">
              <a:solidFill>
                <a:srgbClr val="FF0000"/>
              </a:solidFill>
            </a:endParaRPr>
          </a:p>
          <a:p>
            <a:pPr marL="0" indent="0">
              <a:buNone/>
            </a:pPr>
            <a:endParaRPr lang="en-GB" dirty="0"/>
          </a:p>
        </p:txBody>
      </p:sp>
    </p:spTree>
    <p:extLst>
      <p:ext uri="{BB962C8B-B14F-4D97-AF65-F5344CB8AC3E}">
        <p14:creationId xmlns:p14="http://schemas.microsoft.com/office/powerpoint/2010/main" val="369424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4" y="2968885"/>
            <a:ext cx="11210924" cy="460115"/>
          </a:xfrm>
        </p:spPr>
        <p:txBody>
          <a:bodyPr>
            <a:normAutofit fontScale="90000"/>
          </a:bodyPr>
          <a:lstStyle/>
          <a:p>
            <a:r>
              <a:rPr lang="en-GB" sz="4000" dirty="0"/>
              <a:t>Operational definition of formal and informal jobs</a:t>
            </a:r>
            <a:br>
              <a:rPr lang="en-GB" sz="4000" dirty="0"/>
            </a:br>
            <a:r>
              <a:rPr lang="en-GB" sz="4000" dirty="0"/>
              <a:t>-</a:t>
            </a:r>
            <a:r>
              <a:rPr lang="en-GB" sz="2700" dirty="0"/>
              <a:t>Independent workers</a:t>
            </a:r>
          </a:p>
        </p:txBody>
      </p:sp>
    </p:spTree>
    <p:extLst>
      <p:ext uri="{BB962C8B-B14F-4D97-AF65-F5344CB8AC3E}">
        <p14:creationId xmlns:p14="http://schemas.microsoft.com/office/powerpoint/2010/main" val="4228391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81496"/>
            <a:ext cx="8773212" cy="460115"/>
          </a:xfrm>
        </p:spPr>
        <p:txBody>
          <a:bodyPr/>
          <a:lstStyle/>
          <a:p>
            <a:r>
              <a:rPr lang="en-GB" dirty="0"/>
              <a:t>Formal and informal jobs for independent workers</a:t>
            </a:r>
          </a:p>
        </p:txBody>
      </p:sp>
      <p:sp>
        <p:nvSpPr>
          <p:cNvPr id="3" name="Content Placeholder 2"/>
          <p:cNvSpPr>
            <a:spLocks noGrp="1"/>
          </p:cNvSpPr>
          <p:nvPr>
            <p:ph idx="1"/>
          </p:nvPr>
        </p:nvSpPr>
        <p:spPr>
          <a:xfrm>
            <a:off x="490538" y="1830138"/>
            <a:ext cx="9422820" cy="5040312"/>
          </a:xfrm>
        </p:spPr>
        <p:txBody>
          <a:bodyPr anchor="t"/>
          <a:lstStyle/>
          <a:p>
            <a:pPr>
              <a:spcBef>
                <a:spcPts val="1200"/>
              </a:spcBef>
            </a:pPr>
            <a:endParaRPr lang="en-GB" sz="2500" dirty="0">
              <a:solidFill>
                <a:schemeClr val="accent1"/>
              </a:solidFill>
              <a:latin typeface="+mj-lt"/>
              <a:ea typeface="+mj-ea"/>
              <a:cs typeface="+mj-cs"/>
            </a:endParaRPr>
          </a:p>
          <a:p>
            <a:pPr lvl="2">
              <a:lnSpc>
                <a:spcPct val="90000"/>
              </a:lnSpc>
              <a:defRPr/>
            </a:pPr>
            <a:r>
              <a:rPr lang="en-GB" sz="2200" dirty="0">
                <a:solidFill>
                  <a:srgbClr val="FF0000"/>
                </a:solidFill>
              </a:rPr>
              <a:t>Direct link between the formal/informal status of the job and the formal/informal status of the enterprise.</a:t>
            </a:r>
          </a:p>
          <a:p>
            <a:pPr marL="285750" lvl="7" indent="-285750">
              <a:lnSpc>
                <a:spcPct val="110000"/>
              </a:lnSpc>
              <a:defRPr/>
            </a:pPr>
            <a:r>
              <a:rPr lang="en-GB" sz="2000" dirty="0">
                <a:solidFill>
                  <a:schemeClr val="accent1">
                    <a:lumMod val="75000"/>
                  </a:schemeClr>
                </a:solidFill>
              </a:rPr>
              <a:t> For </a:t>
            </a:r>
            <a:r>
              <a:rPr lang="en-GB" sz="2000" i="1" dirty="0">
                <a:solidFill>
                  <a:schemeClr val="accent1">
                    <a:lumMod val="75000"/>
                  </a:schemeClr>
                </a:solidFill>
              </a:rPr>
              <a:t>employers</a:t>
            </a:r>
            <a:r>
              <a:rPr lang="en-GB" sz="2000" dirty="0">
                <a:solidFill>
                  <a:schemeClr val="accent1">
                    <a:lumMod val="75000"/>
                  </a:schemeClr>
                </a:solidFill>
              </a:rPr>
              <a:t> and </a:t>
            </a:r>
            <a:r>
              <a:rPr lang="en-GB" sz="2000" i="1" dirty="0">
                <a:solidFill>
                  <a:schemeClr val="accent1">
                    <a:lumMod val="75000"/>
                  </a:schemeClr>
                </a:solidFill>
              </a:rPr>
              <a:t>independent workers without employees</a:t>
            </a:r>
            <a:r>
              <a:rPr lang="en-GB" sz="2000" dirty="0">
                <a:solidFill>
                  <a:schemeClr val="accent1">
                    <a:lumMod val="75000"/>
                  </a:schemeClr>
                </a:solidFill>
              </a:rPr>
              <a:t>:</a:t>
            </a:r>
          </a:p>
          <a:p>
            <a:pPr marL="0" lvl="2" indent="0">
              <a:lnSpc>
                <a:spcPct val="90000"/>
              </a:lnSpc>
              <a:buNone/>
              <a:defRPr/>
            </a:pPr>
            <a:endParaRPr lang="en-GB" sz="2200" dirty="0">
              <a:solidFill>
                <a:srgbClr val="FF0000"/>
              </a:solidFill>
            </a:endParaRPr>
          </a:p>
          <a:p>
            <a:pPr>
              <a:spcBef>
                <a:spcPts val="1200"/>
              </a:spcBef>
            </a:pPr>
            <a:endParaRPr lang="es-ES" sz="2800" dirty="0"/>
          </a:p>
          <a:p>
            <a:pPr>
              <a:spcBef>
                <a:spcPts val="1200"/>
              </a:spcBef>
            </a:pPr>
            <a:endParaRPr lang="es-ES" sz="2800" dirty="0"/>
          </a:p>
          <a:p>
            <a:pPr>
              <a:spcBef>
                <a:spcPts val="1200"/>
              </a:spcBef>
            </a:pPr>
            <a:endParaRPr lang="es-ES" sz="2800" dirty="0"/>
          </a:p>
          <a:p>
            <a:pPr lvl="2">
              <a:lnSpc>
                <a:spcPct val="90000"/>
              </a:lnSpc>
              <a:defRPr/>
            </a:pPr>
            <a:r>
              <a:rPr lang="en-GB" sz="2800" dirty="0">
                <a:solidFill>
                  <a:srgbClr val="FF0000"/>
                </a:solidFill>
              </a:rPr>
              <a:t> </a:t>
            </a:r>
            <a:r>
              <a:rPr lang="en-GB" sz="2200" dirty="0">
                <a:solidFill>
                  <a:srgbClr val="FF0000"/>
                </a:solidFill>
              </a:rPr>
              <a:t>The criteria used for defining the formal and informal sector is therefore also used for defining formal and informal jobs for independent workers</a:t>
            </a:r>
          </a:p>
          <a:p>
            <a:pPr>
              <a:spcBef>
                <a:spcPts val="1200"/>
              </a:spcBef>
            </a:pPr>
            <a:endParaRPr lang="es-ES" sz="2800" dirty="0"/>
          </a:p>
        </p:txBody>
      </p:sp>
      <p:sp>
        <p:nvSpPr>
          <p:cNvPr id="5" name="Rectangle 4">
            <a:extLst>
              <a:ext uri="{FF2B5EF4-FFF2-40B4-BE49-F238E27FC236}">
                <a16:creationId xmlns:a16="http://schemas.microsoft.com/office/drawing/2014/main" id="{7103680C-28DB-F81B-D894-5D93DE3B074A}"/>
              </a:ext>
            </a:extLst>
          </p:cNvPr>
          <p:cNvSpPr/>
          <p:nvPr/>
        </p:nvSpPr>
        <p:spPr>
          <a:xfrm>
            <a:off x="740229" y="3626890"/>
            <a:ext cx="3457303" cy="679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Formal enterprise</a:t>
            </a:r>
          </a:p>
        </p:txBody>
      </p:sp>
      <p:sp>
        <p:nvSpPr>
          <p:cNvPr id="9" name="Rectangle 8">
            <a:extLst>
              <a:ext uri="{FF2B5EF4-FFF2-40B4-BE49-F238E27FC236}">
                <a16:creationId xmlns:a16="http://schemas.microsoft.com/office/drawing/2014/main" id="{ADB57824-DA02-20E2-CC03-15FC93D7E6EE}"/>
              </a:ext>
            </a:extLst>
          </p:cNvPr>
          <p:cNvSpPr/>
          <p:nvPr/>
        </p:nvSpPr>
        <p:spPr>
          <a:xfrm>
            <a:off x="740228" y="4668346"/>
            <a:ext cx="3457303" cy="67926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enterprise</a:t>
            </a:r>
          </a:p>
        </p:txBody>
      </p:sp>
      <p:cxnSp>
        <p:nvCxnSpPr>
          <p:cNvPr id="11" name="Straight Arrow Connector 10">
            <a:extLst>
              <a:ext uri="{FF2B5EF4-FFF2-40B4-BE49-F238E27FC236}">
                <a16:creationId xmlns:a16="http://schemas.microsoft.com/office/drawing/2014/main" id="{CF860012-C5D5-ADE9-D9DE-61C2906FF13E}"/>
              </a:ext>
            </a:extLst>
          </p:cNvPr>
          <p:cNvCxnSpPr/>
          <p:nvPr/>
        </p:nvCxnSpPr>
        <p:spPr>
          <a:xfrm>
            <a:off x="4197531" y="3966524"/>
            <a:ext cx="158496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C5925A2-1D09-C35C-7708-2D38A835D609}"/>
              </a:ext>
            </a:extLst>
          </p:cNvPr>
          <p:cNvCxnSpPr/>
          <p:nvPr/>
        </p:nvCxnSpPr>
        <p:spPr>
          <a:xfrm>
            <a:off x="4197531" y="5007980"/>
            <a:ext cx="1584960" cy="0"/>
          </a:xfrm>
          <a:prstGeom prst="straightConnector1">
            <a:avLst/>
          </a:prstGeom>
          <a:ln w="76200">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BE56D8-A48D-461E-8610-E009C6C3A80C}"/>
              </a:ext>
            </a:extLst>
          </p:cNvPr>
          <p:cNvSpPr/>
          <p:nvPr/>
        </p:nvSpPr>
        <p:spPr>
          <a:xfrm>
            <a:off x="5782491" y="3640343"/>
            <a:ext cx="3457303" cy="679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Formal job</a:t>
            </a:r>
          </a:p>
        </p:txBody>
      </p:sp>
      <p:sp>
        <p:nvSpPr>
          <p:cNvPr id="14" name="Rectangle 13">
            <a:extLst>
              <a:ext uri="{FF2B5EF4-FFF2-40B4-BE49-F238E27FC236}">
                <a16:creationId xmlns:a16="http://schemas.microsoft.com/office/drawing/2014/main" id="{39EC1D55-C78C-7F9C-DD06-01A5EBCCEC29}"/>
              </a:ext>
            </a:extLst>
          </p:cNvPr>
          <p:cNvSpPr/>
          <p:nvPr/>
        </p:nvSpPr>
        <p:spPr>
          <a:xfrm>
            <a:off x="5806447" y="4697235"/>
            <a:ext cx="3457303" cy="67926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job</a:t>
            </a:r>
          </a:p>
        </p:txBody>
      </p:sp>
    </p:spTree>
    <p:extLst>
      <p:ext uri="{BB962C8B-B14F-4D97-AF65-F5344CB8AC3E}">
        <p14:creationId xmlns:p14="http://schemas.microsoft.com/office/powerpoint/2010/main" val="254715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Content</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effectLst>
                  <a:outerShdw sx="0" sy="0">
                    <a:srgbClr val="000000"/>
                  </a:outerShdw>
                </a:effectLst>
              </a:rPr>
              <a:t>The definition of informal employment</a:t>
            </a:r>
          </a:p>
          <a:p>
            <a:pPr marL="285750" lvl="1" indent="-285750">
              <a:buFont typeface="Arial" panose="020B0604020202020204" pitchFamily="34" charset="0"/>
              <a:buChar char="•"/>
            </a:pPr>
            <a:r>
              <a:rPr lang="en-GB" sz="2800" dirty="0">
                <a:effectLst>
                  <a:outerShdw sx="0" sy="0">
                    <a:srgbClr val="000000"/>
                  </a:outerShdw>
                </a:effectLst>
              </a:rPr>
              <a:t>ICSE-18</a:t>
            </a:r>
          </a:p>
          <a:p>
            <a:pPr marL="285750" lvl="1" indent="-285750">
              <a:buFont typeface="Arial" panose="020B0604020202020204" pitchFamily="34" charset="0"/>
              <a:buChar char="•"/>
            </a:pPr>
            <a:r>
              <a:rPr lang="en-GB" sz="2800" dirty="0">
                <a:effectLst>
                  <a:outerShdw sx="0" sy="0">
                    <a:srgbClr val="000000"/>
                  </a:outerShdw>
                </a:effectLst>
              </a:rPr>
              <a:t>Operational definitions of formal and informal jobs</a:t>
            </a:r>
          </a:p>
          <a:p>
            <a:pPr marL="285750" lvl="1" indent="-285750">
              <a:buFont typeface="Arial" panose="020B0604020202020204" pitchFamily="34" charset="0"/>
              <a:buChar char="•"/>
            </a:pPr>
            <a:r>
              <a:rPr lang="en-GB" sz="2800" dirty="0">
                <a:effectLst>
                  <a:outerShdw sx="0" sy="0">
                    <a:srgbClr val="000000"/>
                  </a:outerShdw>
                </a:effectLst>
              </a:rPr>
              <a:t>Partly informal productive activities in relation to formal jobs</a:t>
            </a:r>
          </a:p>
          <a:p>
            <a:pPr marL="285750" lvl="1" indent="-285750">
              <a:buFont typeface="Arial" panose="020B0604020202020204" pitchFamily="34" charset="0"/>
              <a:buChar char="•"/>
            </a:pPr>
            <a:r>
              <a:rPr lang="en-GB" sz="2800" dirty="0">
                <a:effectLst>
                  <a:outerShdw sx="0" sy="0">
                    <a:srgbClr val="000000"/>
                  </a:outerShdw>
                </a:effectLst>
              </a:rPr>
              <a:t>Essential categories of informal unpaid work</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537161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4" y="2968885"/>
            <a:ext cx="11210924" cy="460115"/>
          </a:xfrm>
        </p:spPr>
        <p:txBody>
          <a:bodyPr>
            <a:normAutofit fontScale="90000"/>
          </a:bodyPr>
          <a:lstStyle/>
          <a:p>
            <a:r>
              <a:rPr lang="en-GB" sz="4000" dirty="0"/>
              <a:t>Operational definition of formal and informal jobs dependent workers</a:t>
            </a:r>
            <a:br>
              <a:rPr lang="en-GB" sz="4000" dirty="0"/>
            </a:br>
            <a:r>
              <a:rPr lang="en-GB" sz="4000" dirty="0"/>
              <a:t>-</a:t>
            </a:r>
            <a:r>
              <a:rPr lang="en-GB" sz="2700" dirty="0"/>
              <a:t>Dependent contractors</a:t>
            </a:r>
            <a:br>
              <a:rPr lang="en-GB" sz="2700" dirty="0"/>
            </a:br>
            <a:r>
              <a:rPr lang="en-GB" sz="2700" dirty="0"/>
              <a:t>-Employees</a:t>
            </a:r>
            <a:br>
              <a:rPr lang="en-GB" sz="2700" dirty="0"/>
            </a:br>
            <a:r>
              <a:rPr lang="en-GB" sz="2700" dirty="0"/>
              <a:t>-Contributing family workers</a:t>
            </a:r>
          </a:p>
        </p:txBody>
      </p:sp>
    </p:spTree>
    <p:extLst>
      <p:ext uri="{BB962C8B-B14F-4D97-AF65-F5344CB8AC3E}">
        <p14:creationId xmlns:p14="http://schemas.microsoft.com/office/powerpoint/2010/main" val="2105750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4" y="2968885"/>
            <a:ext cx="11210924" cy="460115"/>
          </a:xfrm>
        </p:spPr>
        <p:txBody>
          <a:bodyPr>
            <a:normAutofit fontScale="90000"/>
          </a:bodyPr>
          <a:lstStyle/>
          <a:p>
            <a:r>
              <a:rPr lang="en-GB" sz="4000" dirty="0"/>
              <a:t>Operational definition of formal and informal jobs dependent workers</a:t>
            </a:r>
            <a:br>
              <a:rPr lang="en-GB" sz="4000" dirty="0"/>
            </a:br>
            <a:r>
              <a:rPr lang="en-GB" sz="4000" dirty="0"/>
              <a:t>-</a:t>
            </a:r>
            <a:r>
              <a:rPr lang="en-GB" sz="2700" dirty="0"/>
              <a:t>Dependent contractors</a:t>
            </a:r>
            <a:br>
              <a:rPr lang="en-GB" sz="2700" dirty="0"/>
            </a:br>
            <a:r>
              <a:rPr lang="en-GB" sz="2700" dirty="0">
                <a:solidFill>
                  <a:schemeClr val="accent1">
                    <a:lumMod val="20000"/>
                    <a:lumOff val="80000"/>
                  </a:schemeClr>
                </a:solidFill>
              </a:rPr>
              <a:t>-Employees</a:t>
            </a:r>
            <a:br>
              <a:rPr lang="en-GB" sz="2700" dirty="0">
                <a:solidFill>
                  <a:schemeClr val="accent1">
                    <a:lumMod val="20000"/>
                    <a:lumOff val="80000"/>
                  </a:schemeClr>
                </a:solidFill>
              </a:rPr>
            </a:br>
            <a:r>
              <a:rPr lang="en-GB" sz="2700" dirty="0">
                <a:solidFill>
                  <a:schemeClr val="accent1">
                    <a:lumMod val="20000"/>
                    <a:lumOff val="80000"/>
                  </a:schemeClr>
                </a:solidFill>
              </a:rPr>
              <a:t>-Contributing family workers</a:t>
            </a:r>
          </a:p>
        </p:txBody>
      </p:sp>
    </p:spTree>
    <p:extLst>
      <p:ext uri="{BB962C8B-B14F-4D97-AF65-F5344CB8AC3E}">
        <p14:creationId xmlns:p14="http://schemas.microsoft.com/office/powerpoint/2010/main" val="847739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81496"/>
            <a:ext cx="8773212" cy="460115"/>
          </a:xfrm>
        </p:spPr>
        <p:txBody>
          <a:bodyPr/>
          <a:lstStyle/>
          <a:p>
            <a:r>
              <a:rPr lang="en-GB" dirty="0"/>
              <a:t>Formal and informal jobs for DC</a:t>
            </a:r>
          </a:p>
        </p:txBody>
      </p:sp>
      <p:sp>
        <p:nvSpPr>
          <p:cNvPr id="3" name="Content Placeholder 2"/>
          <p:cNvSpPr>
            <a:spLocks noGrp="1"/>
          </p:cNvSpPr>
          <p:nvPr>
            <p:ph idx="1"/>
          </p:nvPr>
        </p:nvSpPr>
        <p:spPr>
          <a:xfrm>
            <a:off x="490538" y="1830138"/>
            <a:ext cx="8467726" cy="5040312"/>
          </a:xfrm>
        </p:spPr>
        <p:txBody>
          <a:bodyPr anchor="t"/>
          <a:lstStyle/>
          <a:p>
            <a:pPr>
              <a:spcBef>
                <a:spcPts val="1200"/>
              </a:spcBef>
            </a:pPr>
            <a:endParaRPr lang="en-GB" sz="2500" dirty="0">
              <a:solidFill>
                <a:schemeClr val="accent1"/>
              </a:solidFill>
              <a:latin typeface="+mj-lt"/>
              <a:ea typeface="+mj-ea"/>
              <a:cs typeface="+mj-cs"/>
            </a:endParaRPr>
          </a:p>
          <a:p>
            <a:pPr lvl="2">
              <a:lnSpc>
                <a:spcPct val="90000"/>
              </a:lnSpc>
              <a:defRPr/>
            </a:pPr>
            <a:r>
              <a:rPr lang="en-GB" sz="2400" dirty="0">
                <a:solidFill>
                  <a:srgbClr val="FF0000"/>
                </a:solidFill>
              </a:rPr>
              <a:t>Have a formal job if:</a:t>
            </a:r>
          </a:p>
          <a:p>
            <a:pPr marL="457200" lvl="7" indent="-457200">
              <a:lnSpc>
                <a:spcPct val="110000"/>
              </a:lnSpc>
              <a:buFont typeface="+mj-lt"/>
              <a:buAutoNum type="alphaUcPeriod"/>
              <a:defRPr/>
            </a:pPr>
            <a:r>
              <a:rPr lang="en-GB" sz="2000" dirty="0">
                <a:solidFill>
                  <a:schemeClr val="accent1">
                    <a:lumMod val="75000"/>
                  </a:schemeClr>
                </a:solidFill>
              </a:rPr>
              <a:t>Person have a formal status as a worker in employment for profit in relation to the legal administrative system of the country; </a:t>
            </a:r>
            <a:r>
              <a:rPr lang="en-GB" sz="2000" b="1" dirty="0">
                <a:solidFill>
                  <a:schemeClr val="accent1">
                    <a:lumMod val="75000"/>
                  </a:schemeClr>
                </a:solidFill>
              </a:rPr>
              <a:t>and</a:t>
            </a:r>
          </a:p>
          <a:p>
            <a:pPr marL="457200" lvl="7" indent="-457200">
              <a:lnSpc>
                <a:spcPct val="110000"/>
              </a:lnSpc>
              <a:buFont typeface="+mj-lt"/>
              <a:buAutoNum type="alphaUcPeriod"/>
              <a:defRPr/>
            </a:pPr>
            <a:r>
              <a:rPr lang="en-GB" sz="2000" dirty="0">
                <a:solidFill>
                  <a:schemeClr val="accent1">
                    <a:lumMod val="75000"/>
                  </a:schemeClr>
                </a:solidFill>
              </a:rPr>
              <a:t>Have an effective access to formal arrangements that reduce their economic risk.</a:t>
            </a:r>
          </a:p>
          <a:p>
            <a:pPr marL="0" lvl="7" indent="0">
              <a:lnSpc>
                <a:spcPct val="110000"/>
              </a:lnSpc>
              <a:buNone/>
              <a:defRPr/>
            </a:pPr>
            <a:endParaRPr lang="en-GB" sz="2400" dirty="0">
              <a:solidFill>
                <a:schemeClr val="accent1">
                  <a:lumMod val="75000"/>
                </a:schemeClr>
              </a:solidFill>
            </a:endParaRPr>
          </a:p>
          <a:p>
            <a:pPr lvl="2">
              <a:lnSpc>
                <a:spcPct val="90000"/>
              </a:lnSpc>
              <a:defRPr/>
            </a:pPr>
            <a:r>
              <a:rPr lang="en-GB" sz="2200" dirty="0">
                <a:solidFill>
                  <a:srgbClr val="FF0000"/>
                </a:solidFill>
              </a:rPr>
              <a:t>An informal job if this is not the case</a:t>
            </a:r>
          </a:p>
          <a:p>
            <a:pPr marL="285750" lvl="7" indent="-285750">
              <a:lnSpc>
                <a:spcPct val="110000"/>
              </a:lnSpc>
              <a:defRPr/>
            </a:pPr>
            <a:r>
              <a:rPr lang="en-GB" sz="2000" dirty="0">
                <a:solidFill>
                  <a:schemeClr val="accent1">
                    <a:lumMod val="75000"/>
                  </a:schemeClr>
                </a:solidFill>
              </a:rPr>
              <a:t>They do not have a formal status in relation to the legal administrative system of the countries; or</a:t>
            </a:r>
          </a:p>
          <a:p>
            <a:pPr marL="285750" lvl="7" indent="-285750">
              <a:lnSpc>
                <a:spcPct val="110000"/>
              </a:lnSpc>
              <a:defRPr/>
            </a:pPr>
            <a:r>
              <a:rPr lang="en-GB" sz="2000" dirty="0">
                <a:solidFill>
                  <a:schemeClr val="accent1">
                    <a:lumMod val="75000"/>
                  </a:schemeClr>
                </a:solidFill>
              </a:rPr>
              <a:t>they have a formal status but lack an effective access to formal arrangements.</a:t>
            </a:r>
          </a:p>
          <a:p>
            <a:pPr>
              <a:spcBef>
                <a:spcPts val="1200"/>
              </a:spcBef>
            </a:pPr>
            <a:endParaRPr lang="es-ES" sz="2800" dirty="0"/>
          </a:p>
        </p:txBody>
      </p:sp>
    </p:spTree>
    <p:extLst>
      <p:ext uri="{BB962C8B-B14F-4D97-AF65-F5344CB8AC3E}">
        <p14:creationId xmlns:p14="http://schemas.microsoft.com/office/powerpoint/2010/main" val="3332050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81496"/>
            <a:ext cx="8773212" cy="460115"/>
          </a:xfrm>
        </p:spPr>
        <p:txBody>
          <a:bodyPr/>
          <a:lstStyle/>
          <a:p>
            <a:r>
              <a:rPr lang="en-GB" dirty="0"/>
              <a:t>A. Formal status as a worker in employment for profit</a:t>
            </a:r>
          </a:p>
        </p:txBody>
      </p:sp>
      <p:sp>
        <p:nvSpPr>
          <p:cNvPr id="3" name="Content Placeholder 2"/>
          <p:cNvSpPr>
            <a:spLocks noGrp="1"/>
          </p:cNvSpPr>
          <p:nvPr>
            <p:ph idx="1"/>
          </p:nvPr>
        </p:nvSpPr>
        <p:spPr>
          <a:xfrm>
            <a:off x="316367" y="2126230"/>
            <a:ext cx="8226742" cy="4731770"/>
          </a:xfrm>
        </p:spPr>
        <p:txBody>
          <a:bodyPr anchor="t">
            <a:normAutofit/>
          </a:bodyPr>
          <a:lstStyle/>
          <a:p>
            <a:pPr marL="539750" lvl="7" indent="0">
              <a:lnSpc>
                <a:spcPct val="110000"/>
              </a:lnSpc>
              <a:buNone/>
              <a:defRPr/>
            </a:pPr>
            <a:endParaRPr lang="en-GB" sz="1800" dirty="0">
              <a:solidFill>
                <a:schemeClr val="accent1">
                  <a:lumMod val="75000"/>
                </a:schemeClr>
              </a:solidFill>
            </a:endParaRPr>
          </a:p>
          <a:p>
            <a:pPr lvl="2">
              <a:lnSpc>
                <a:spcPct val="90000"/>
              </a:lnSpc>
              <a:defRPr/>
            </a:pPr>
            <a:r>
              <a:rPr lang="en-GB" sz="2400" dirty="0">
                <a:solidFill>
                  <a:srgbClr val="FF0000"/>
                </a:solidFill>
              </a:rPr>
              <a:t>DC have a formal status and is categorized in the formal sector if they:</a:t>
            </a:r>
          </a:p>
          <a:p>
            <a:pPr lvl="2">
              <a:lnSpc>
                <a:spcPct val="90000"/>
              </a:lnSpc>
              <a:defRPr/>
            </a:pPr>
            <a:r>
              <a:rPr lang="en-GB" sz="2000" dirty="0">
                <a:solidFill>
                  <a:schemeClr val="accent1">
                    <a:lumMod val="75000"/>
                  </a:schemeClr>
                </a:solidFill>
              </a:rPr>
              <a:t>Own and operate a formal enterprise; </a:t>
            </a:r>
            <a:r>
              <a:rPr lang="en-GB" sz="2000" b="1" dirty="0">
                <a:solidFill>
                  <a:schemeClr val="accent1">
                    <a:lumMod val="75000"/>
                  </a:schemeClr>
                </a:solidFill>
              </a:rPr>
              <a:t>or </a:t>
            </a:r>
          </a:p>
          <a:p>
            <a:pPr lvl="2">
              <a:lnSpc>
                <a:spcPct val="90000"/>
              </a:lnSpc>
              <a:defRPr/>
            </a:pPr>
            <a:r>
              <a:rPr lang="en-GB" sz="2000" dirty="0">
                <a:solidFill>
                  <a:schemeClr val="accent1">
                    <a:lumMod val="75000"/>
                  </a:schemeClr>
                </a:solidFill>
              </a:rPr>
              <a:t>Registered in relation to tax on profits. </a:t>
            </a:r>
          </a:p>
          <a:p>
            <a:pPr marL="0" lvl="2" indent="0">
              <a:lnSpc>
                <a:spcPct val="90000"/>
              </a:lnSpc>
              <a:buNone/>
              <a:defRPr/>
            </a:pPr>
            <a:endParaRPr lang="en-GB" sz="2000" dirty="0">
              <a:solidFill>
                <a:schemeClr val="accent1">
                  <a:lumMod val="75000"/>
                </a:schemeClr>
              </a:solidFill>
            </a:endParaRPr>
          </a:p>
          <a:p>
            <a:pPr lvl="2">
              <a:lnSpc>
                <a:spcPct val="90000"/>
              </a:lnSpc>
              <a:defRPr/>
            </a:pPr>
            <a:r>
              <a:rPr lang="en-GB" sz="2400" dirty="0">
                <a:solidFill>
                  <a:srgbClr val="FF0000"/>
                </a:solidFill>
              </a:rPr>
              <a:t>If the DC do not have a formal enterprise and is not registered in relation to tax on profits</a:t>
            </a:r>
          </a:p>
          <a:p>
            <a:pPr marL="806450" lvl="7" indent="-268288">
              <a:lnSpc>
                <a:spcPct val="90000"/>
              </a:lnSpc>
              <a:defRPr/>
            </a:pPr>
            <a:r>
              <a:rPr lang="en-GB" dirty="0">
                <a:solidFill>
                  <a:schemeClr val="accent1">
                    <a:lumMod val="75000"/>
                  </a:schemeClr>
                </a:solidFill>
              </a:rPr>
              <a:t>Do not have a formal status, categorized in the informal sector.</a:t>
            </a:r>
          </a:p>
          <a:p>
            <a:pPr marL="806450" lvl="7" indent="-268288">
              <a:lnSpc>
                <a:spcPct val="90000"/>
              </a:lnSpc>
              <a:defRPr/>
            </a:pPr>
            <a:r>
              <a:rPr lang="en-GB" dirty="0">
                <a:solidFill>
                  <a:schemeClr val="accent1">
                    <a:lumMod val="75000"/>
                  </a:schemeClr>
                </a:solidFill>
              </a:rPr>
              <a:t>Then no formal recognition of the activities, and the person as a worker for profit, would in a sense be “invisible”. </a:t>
            </a:r>
          </a:p>
          <a:p>
            <a:pPr marL="0" lvl="7" indent="0">
              <a:lnSpc>
                <a:spcPct val="110000"/>
              </a:lnSpc>
              <a:buNone/>
              <a:defRPr/>
            </a:pPr>
            <a:endParaRPr lang="en-GB" sz="2400" dirty="0">
              <a:solidFill>
                <a:schemeClr val="accent1">
                  <a:lumMod val="75000"/>
                </a:schemeClr>
              </a:solidFill>
            </a:endParaRPr>
          </a:p>
          <a:p>
            <a:pPr>
              <a:spcBef>
                <a:spcPts val="1200"/>
              </a:spcBef>
            </a:pPr>
            <a:endParaRPr lang="es-ES" sz="2800" dirty="0"/>
          </a:p>
        </p:txBody>
      </p:sp>
      <p:pic>
        <p:nvPicPr>
          <p:cNvPr id="5" name="Picture Placeholder 2">
            <a:extLst>
              <a:ext uri="{FF2B5EF4-FFF2-40B4-BE49-F238E27FC236}">
                <a16:creationId xmlns:a16="http://schemas.microsoft.com/office/drawing/2014/main" id="{364DC4B0-185B-A8BB-1C0D-78AD367E978E}"/>
              </a:ext>
            </a:extLst>
          </p:cNvPr>
          <p:cNvPicPr>
            <a:picLocks noChangeAspect="1"/>
          </p:cNvPicPr>
          <p:nvPr/>
        </p:nvPicPr>
        <p:blipFill>
          <a:blip r:embed="rId3">
            <a:extLst>
              <a:ext uri="{28A0092B-C50C-407E-A947-70E740481C1C}">
                <a14:useLocalDpi xmlns:a14="http://schemas.microsoft.com/office/drawing/2010/main" val="0"/>
              </a:ext>
            </a:extLst>
          </a:blip>
          <a:srcRect l="24570" r="24570"/>
          <a:stretch/>
        </p:blipFill>
        <p:spPr>
          <a:xfrm flipH="1">
            <a:off x="9178835" y="2550027"/>
            <a:ext cx="3013165" cy="4307973"/>
          </a:xfrm>
          <a:prstGeom prst="flowChartManualInput">
            <a:avLst/>
          </a:prstGeom>
          <a:scene3d>
            <a:camera prst="orthographicFront">
              <a:rot lat="0" lon="10800000" rev="0"/>
            </a:camera>
            <a:lightRig rig="threePt" dir="t"/>
          </a:scene3d>
        </p:spPr>
      </p:pic>
    </p:spTree>
    <p:extLst>
      <p:ext uri="{BB962C8B-B14F-4D97-AF65-F5344CB8AC3E}">
        <p14:creationId xmlns:p14="http://schemas.microsoft.com/office/powerpoint/2010/main" val="428058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jar full of coins&#10;&#10;Description automatically generated">
            <a:extLst>
              <a:ext uri="{FF2B5EF4-FFF2-40B4-BE49-F238E27FC236}">
                <a16:creationId xmlns:a16="http://schemas.microsoft.com/office/drawing/2014/main" id="{CD779A58-0092-636B-16F4-3685AB86A1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54" y="4916390"/>
            <a:ext cx="3196046" cy="1941610"/>
          </a:xfrm>
          <a:prstGeom prst="rect">
            <a:avLst/>
          </a:prstGeom>
        </p:spPr>
      </p:pic>
      <p:sp>
        <p:nvSpPr>
          <p:cNvPr id="2" name="Title 1"/>
          <p:cNvSpPr>
            <a:spLocks noGrp="1"/>
          </p:cNvSpPr>
          <p:nvPr>
            <p:ph type="title"/>
          </p:nvPr>
        </p:nvSpPr>
        <p:spPr>
          <a:xfrm>
            <a:off x="490538" y="1481496"/>
            <a:ext cx="8773212" cy="460115"/>
          </a:xfrm>
        </p:spPr>
        <p:txBody>
          <a:bodyPr/>
          <a:lstStyle/>
          <a:p>
            <a:r>
              <a:rPr lang="en-GB" dirty="0"/>
              <a:t>B: Effective access to formal arrangements </a:t>
            </a:r>
          </a:p>
        </p:txBody>
      </p:sp>
      <p:sp>
        <p:nvSpPr>
          <p:cNvPr id="3" name="Content Placeholder 2"/>
          <p:cNvSpPr>
            <a:spLocks noGrp="1"/>
          </p:cNvSpPr>
          <p:nvPr>
            <p:ph idx="1"/>
          </p:nvPr>
        </p:nvSpPr>
        <p:spPr>
          <a:xfrm>
            <a:off x="298950" y="2021728"/>
            <a:ext cx="9637530" cy="4731770"/>
          </a:xfrm>
        </p:spPr>
        <p:txBody>
          <a:bodyPr anchor="t">
            <a:normAutofit/>
          </a:bodyPr>
          <a:lstStyle/>
          <a:p>
            <a:pPr marL="0" lvl="2" indent="0">
              <a:lnSpc>
                <a:spcPct val="90000"/>
              </a:lnSpc>
              <a:buNone/>
              <a:defRPr/>
            </a:pPr>
            <a:endParaRPr lang="en-GB" sz="1800" dirty="0">
              <a:solidFill>
                <a:schemeClr val="accent1">
                  <a:lumMod val="75000"/>
                </a:schemeClr>
              </a:solidFill>
            </a:endParaRPr>
          </a:p>
          <a:p>
            <a:pPr marL="0" lvl="7" indent="0">
              <a:lnSpc>
                <a:spcPct val="110000"/>
              </a:lnSpc>
              <a:buNone/>
              <a:defRPr/>
            </a:pPr>
            <a:endParaRPr lang="en-GB" sz="2000" dirty="0">
              <a:solidFill>
                <a:schemeClr val="accent1">
                  <a:lumMod val="75000"/>
                </a:schemeClr>
              </a:solidFill>
            </a:endParaRPr>
          </a:p>
          <a:p>
            <a:pPr lvl="2">
              <a:lnSpc>
                <a:spcPct val="90000"/>
              </a:lnSpc>
              <a:defRPr/>
            </a:pPr>
            <a:r>
              <a:rPr lang="en-GB" sz="2400" dirty="0">
                <a:solidFill>
                  <a:srgbClr val="FF0000"/>
                </a:solidFill>
              </a:rPr>
              <a:t>In most countries: No direct link between registration and access to formal arrangements such as job-related social insurance</a:t>
            </a:r>
          </a:p>
          <a:p>
            <a:pPr marL="285750" lvl="7" indent="-285750">
              <a:lnSpc>
                <a:spcPct val="120000"/>
              </a:lnSpc>
              <a:defRPr/>
            </a:pPr>
            <a:r>
              <a:rPr lang="en-GB" sz="2000" dirty="0">
                <a:solidFill>
                  <a:schemeClr val="accent1">
                    <a:lumMod val="75000"/>
                  </a:schemeClr>
                </a:solidFill>
              </a:rPr>
              <a:t>A need to add a criterion capturing whether the dependent contractor contributes to voluntary job-related social insurance on own behalf.</a:t>
            </a:r>
          </a:p>
          <a:p>
            <a:pPr marL="0" lvl="7" indent="0">
              <a:lnSpc>
                <a:spcPct val="120000"/>
              </a:lnSpc>
              <a:buNone/>
              <a:defRPr/>
            </a:pPr>
            <a:endParaRPr lang="en-GB" sz="2000" dirty="0">
              <a:solidFill>
                <a:schemeClr val="accent1">
                  <a:lumMod val="75000"/>
                </a:schemeClr>
              </a:solidFill>
            </a:endParaRPr>
          </a:p>
          <a:p>
            <a:pPr lvl="2">
              <a:lnSpc>
                <a:spcPct val="90000"/>
              </a:lnSpc>
              <a:defRPr/>
            </a:pPr>
            <a:r>
              <a:rPr lang="en-GB" sz="2400" dirty="0">
                <a:solidFill>
                  <a:srgbClr val="FF0000"/>
                </a:solidFill>
              </a:rPr>
              <a:t>Some countries; directly linked to being registered.</a:t>
            </a:r>
          </a:p>
          <a:p>
            <a:pPr marL="285750" lvl="7" indent="-285750">
              <a:lnSpc>
                <a:spcPct val="110000"/>
              </a:lnSpc>
              <a:defRPr/>
            </a:pPr>
            <a:r>
              <a:rPr lang="en-GB" sz="2000" dirty="0">
                <a:solidFill>
                  <a:schemeClr val="accent1">
                    <a:lumMod val="75000"/>
                  </a:schemeClr>
                </a:solidFill>
              </a:rPr>
              <a:t>Having a registered enterprise or being registered for tax implies a coverage of formal arrangements such as social protection. </a:t>
            </a:r>
          </a:p>
          <a:p>
            <a:pPr marL="0" lvl="7" indent="0">
              <a:lnSpc>
                <a:spcPct val="110000"/>
              </a:lnSpc>
              <a:buNone/>
              <a:defRPr/>
            </a:pPr>
            <a:endParaRPr lang="en-GB" sz="2400" dirty="0">
              <a:solidFill>
                <a:schemeClr val="accent1">
                  <a:lumMod val="75000"/>
                </a:schemeClr>
              </a:solidFill>
            </a:endParaRPr>
          </a:p>
          <a:p>
            <a:pPr>
              <a:spcBef>
                <a:spcPts val="1200"/>
              </a:spcBef>
            </a:pPr>
            <a:endParaRPr lang="es-ES" sz="2800" dirty="0"/>
          </a:p>
        </p:txBody>
      </p:sp>
    </p:spTree>
    <p:extLst>
      <p:ext uri="{BB962C8B-B14F-4D97-AF65-F5344CB8AC3E}">
        <p14:creationId xmlns:p14="http://schemas.microsoft.com/office/powerpoint/2010/main" val="233959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81496"/>
            <a:ext cx="8773212" cy="460115"/>
          </a:xfrm>
        </p:spPr>
        <p:txBody>
          <a:bodyPr/>
          <a:lstStyle/>
          <a:p>
            <a:r>
              <a:rPr lang="en-GB" dirty="0"/>
              <a:t>Countries will have to assess their system</a:t>
            </a:r>
          </a:p>
        </p:txBody>
      </p:sp>
      <p:sp>
        <p:nvSpPr>
          <p:cNvPr id="3" name="Content Placeholder 2"/>
          <p:cNvSpPr>
            <a:spLocks noGrp="1"/>
          </p:cNvSpPr>
          <p:nvPr>
            <p:ph idx="1"/>
          </p:nvPr>
        </p:nvSpPr>
        <p:spPr>
          <a:xfrm>
            <a:off x="246699" y="2246680"/>
            <a:ext cx="4577850" cy="4731770"/>
          </a:xfrm>
        </p:spPr>
        <p:txBody>
          <a:bodyPr anchor="t">
            <a:normAutofit/>
          </a:bodyPr>
          <a:lstStyle/>
          <a:p>
            <a:pPr marL="0" lvl="7" indent="0">
              <a:lnSpc>
                <a:spcPct val="110000"/>
              </a:lnSpc>
              <a:buNone/>
              <a:defRPr/>
            </a:pPr>
            <a:endParaRPr lang="en-GB" sz="2400" dirty="0">
              <a:solidFill>
                <a:schemeClr val="accent1">
                  <a:lumMod val="75000"/>
                </a:schemeClr>
              </a:solidFill>
            </a:endParaRPr>
          </a:p>
          <a:p>
            <a:pPr>
              <a:spcBef>
                <a:spcPts val="1200"/>
              </a:spcBef>
            </a:pPr>
            <a:endParaRPr lang="es-ES" dirty="0">
              <a:solidFill>
                <a:schemeClr val="lt1"/>
              </a:solidFill>
            </a:endParaRPr>
          </a:p>
        </p:txBody>
      </p:sp>
      <p:sp>
        <p:nvSpPr>
          <p:cNvPr id="5" name="Rectangle 4">
            <a:extLst>
              <a:ext uri="{FF2B5EF4-FFF2-40B4-BE49-F238E27FC236}">
                <a16:creationId xmlns:a16="http://schemas.microsoft.com/office/drawing/2014/main" id="{4ED6C256-DF66-C39D-BE66-6CF2549CB10E}"/>
              </a:ext>
            </a:extLst>
          </p:cNvPr>
          <p:cNvSpPr/>
          <p:nvPr/>
        </p:nvSpPr>
        <p:spPr>
          <a:xfrm>
            <a:off x="2945403" y="3898955"/>
            <a:ext cx="1515292" cy="83252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t>Registration in relation to profits</a:t>
            </a:r>
            <a:endParaRPr lang="en-GB" dirty="0"/>
          </a:p>
        </p:txBody>
      </p:sp>
      <p:sp>
        <p:nvSpPr>
          <p:cNvPr id="7" name="TextBox 6">
            <a:extLst>
              <a:ext uri="{FF2B5EF4-FFF2-40B4-BE49-F238E27FC236}">
                <a16:creationId xmlns:a16="http://schemas.microsoft.com/office/drawing/2014/main" id="{0A471E0C-DEF1-8941-424E-11FD18312AF7}"/>
              </a:ext>
            </a:extLst>
          </p:cNvPr>
          <p:cNvSpPr txBox="1"/>
          <p:nvPr/>
        </p:nvSpPr>
        <p:spPr>
          <a:xfrm>
            <a:off x="484688" y="1913757"/>
            <a:ext cx="4264342" cy="369332"/>
          </a:xfrm>
          <a:prstGeom prst="rect">
            <a:avLst/>
          </a:prstGeom>
          <a:noFill/>
        </p:spPr>
        <p:txBody>
          <a:bodyPr wrap="square">
            <a:spAutoFit/>
          </a:bodyPr>
          <a:lstStyle/>
          <a:p>
            <a:r>
              <a:rPr lang="en-GB" sz="1800" dirty="0">
                <a:solidFill>
                  <a:srgbClr val="FF0000"/>
                </a:solidFill>
              </a:rPr>
              <a:t>Is the DC registered?</a:t>
            </a:r>
            <a:endParaRPr lang="en-GB" dirty="0"/>
          </a:p>
        </p:txBody>
      </p:sp>
      <p:sp>
        <p:nvSpPr>
          <p:cNvPr id="8" name="Rectangle 7">
            <a:extLst>
              <a:ext uri="{FF2B5EF4-FFF2-40B4-BE49-F238E27FC236}">
                <a16:creationId xmlns:a16="http://schemas.microsoft.com/office/drawing/2014/main" id="{43ED7ED6-0DF9-069B-07FE-9832A53EAD2C}"/>
              </a:ext>
            </a:extLst>
          </p:cNvPr>
          <p:cNvSpPr/>
          <p:nvPr/>
        </p:nvSpPr>
        <p:spPr>
          <a:xfrm>
            <a:off x="2945403" y="2696365"/>
            <a:ext cx="1515292" cy="8325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Business register</a:t>
            </a:r>
          </a:p>
        </p:txBody>
      </p:sp>
      <p:sp>
        <p:nvSpPr>
          <p:cNvPr id="13" name="Content Placeholder 2">
            <a:extLst>
              <a:ext uri="{FF2B5EF4-FFF2-40B4-BE49-F238E27FC236}">
                <a16:creationId xmlns:a16="http://schemas.microsoft.com/office/drawing/2014/main" id="{F0F7320A-95A6-2411-4D05-7B95D3992507}"/>
              </a:ext>
            </a:extLst>
          </p:cNvPr>
          <p:cNvSpPr txBox="1">
            <a:spLocks/>
          </p:cNvSpPr>
          <p:nvPr/>
        </p:nvSpPr>
        <p:spPr>
          <a:xfrm>
            <a:off x="399099" y="2399080"/>
            <a:ext cx="4577850" cy="4731770"/>
          </a:xfrm>
          <a:prstGeom prst="rect">
            <a:avLst/>
          </a:prstGeom>
        </p:spPr>
        <p:txBody>
          <a:bodyPr vert="horz" lIns="0" tIns="0" rIns="0" bIns="0" rtlCol="0" anchor="t">
            <a:norm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7" indent="0">
              <a:lnSpc>
                <a:spcPct val="110000"/>
              </a:lnSpc>
              <a:buFont typeface="Arial" panose="020B0604020202020204" pitchFamily="34" charset="0"/>
              <a:buNone/>
              <a:defRPr/>
            </a:pPr>
            <a:endParaRPr lang="en-GB" sz="2400">
              <a:solidFill>
                <a:schemeClr val="accent1">
                  <a:lumMod val="75000"/>
                </a:schemeClr>
              </a:solidFill>
            </a:endParaRPr>
          </a:p>
          <a:p>
            <a:pPr>
              <a:spcBef>
                <a:spcPts val="1200"/>
              </a:spcBef>
            </a:pPr>
            <a:endParaRPr lang="es-ES" dirty="0">
              <a:solidFill>
                <a:schemeClr val="lt1"/>
              </a:solidFill>
            </a:endParaRPr>
          </a:p>
        </p:txBody>
      </p:sp>
      <p:sp>
        <p:nvSpPr>
          <p:cNvPr id="16" name="TextBox 15">
            <a:extLst>
              <a:ext uri="{FF2B5EF4-FFF2-40B4-BE49-F238E27FC236}">
                <a16:creationId xmlns:a16="http://schemas.microsoft.com/office/drawing/2014/main" id="{B1BABD2B-83AF-4080-D509-814FD9547EE9}"/>
              </a:ext>
            </a:extLst>
          </p:cNvPr>
          <p:cNvSpPr txBox="1"/>
          <p:nvPr/>
        </p:nvSpPr>
        <p:spPr>
          <a:xfrm>
            <a:off x="5082882" y="1871309"/>
            <a:ext cx="4264342" cy="646331"/>
          </a:xfrm>
          <a:prstGeom prst="rect">
            <a:avLst/>
          </a:prstGeom>
          <a:noFill/>
        </p:spPr>
        <p:txBody>
          <a:bodyPr wrap="square">
            <a:spAutoFit/>
          </a:bodyPr>
          <a:lstStyle/>
          <a:p>
            <a:r>
              <a:rPr lang="en-GB" sz="1800" dirty="0">
                <a:solidFill>
                  <a:srgbClr val="FF0000"/>
                </a:solidFill>
              </a:rPr>
              <a:t>Does sufficient formal arrangements come with being registered?</a:t>
            </a:r>
            <a:endParaRPr lang="en-GB" dirty="0"/>
          </a:p>
        </p:txBody>
      </p:sp>
      <p:sp>
        <p:nvSpPr>
          <p:cNvPr id="18" name="TextBox 17">
            <a:extLst>
              <a:ext uri="{FF2B5EF4-FFF2-40B4-BE49-F238E27FC236}">
                <a16:creationId xmlns:a16="http://schemas.microsoft.com/office/drawing/2014/main" id="{8B909F14-37B2-1A64-4BAE-6F8F33F4AE79}"/>
              </a:ext>
            </a:extLst>
          </p:cNvPr>
          <p:cNvSpPr txBox="1"/>
          <p:nvPr/>
        </p:nvSpPr>
        <p:spPr>
          <a:xfrm>
            <a:off x="8030360" y="2161028"/>
            <a:ext cx="708385" cy="369332"/>
          </a:xfrm>
          <a:prstGeom prst="rect">
            <a:avLst/>
          </a:prstGeom>
          <a:noFill/>
        </p:spPr>
        <p:txBody>
          <a:bodyPr wrap="square">
            <a:spAutoFit/>
          </a:bodyPr>
          <a:lstStyle/>
          <a:p>
            <a:r>
              <a:rPr lang="en-GB" sz="1800" b="1" dirty="0">
                <a:solidFill>
                  <a:srgbClr val="FF0000"/>
                </a:solidFill>
              </a:rPr>
              <a:t>NO</a:t>
            </a:r>
            <a:endParaRPr lang="en-GB" b="1" dirty="0"/>
          </a:p>
        </p:txBody>
      </p:sp>
      <p:cxnSp>
        <p:nvCxnSpPr>
          <p:cNvPr id="22" name="Straight Arrow Connector 21">
            <a:extLst>
              <a:ext uri="{FF2B5EF4-FFF2-40B4-BE49-F238E27FC236}">
                <a16:creationId xmlns:a16="http://schemas.microsoft.com/office/drawing/2014/main" id="{A5634254-3D0D-7A7B-89AE-D801B3D82F6C}"/>
              </a:ext>
            </a:extLst>
          </p:cNvPr>
          <p:cNvCxnSpPr>
            <a:cxnSpLocks/>
          </p:cNvCxnSpPr>
          <p:nvPr/>
        </p:nvCxnSpPr>
        <p:spPr>
          <a:xfrm>
            <a:off x="4454777" y="2819966"/>
            <a:ext cx="68763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9381530-0B23-E732-943D-5B417C0964FD}"/>
              </a:ext>
            </a:extLst>
          </p:cNvPr>
          <p:cNvCxnSpPr>
            <a:cxnSpLocks/>
          </p:cNvCxnSpPr>
          <p:nvPr/>
        </p:nvCxnSpPr>
        <p:spPr>
          <a:xfrm flipV="1">
            <a:off x="4412868" y="4122243"/>
            <a:ext cx="752202" cy="125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2E632E1-BFE0-7DDA-A7CA-63599419B3F2}"/>
              </a:ext>
            </a:extLst>
          </p:cNvPr>
          <p:cNvSpPr/>
          <p:nvPr/>
        </p:nvSpPr>
        <p:spPr>
          <a:xfrm>
            <a:off x="9136518" y="2648733"/>
            <a:ext cx="2958803" cy="160557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Formal job</a:t>
            </a:r>
          </a:p>
          <a:p>
            <a:pPr algn="ctr"/>
            <a:r>
              <a:rPr lang="en-GB" dirty="0"/>
              <a:t>in the formal sector</a:t>
            </a:r>
          </a:p>
        </p:txBody>
      </p:sp>
      <p:sp>
        <p:nvSpPr>
          <p:cNvPr id="28" name="TextBox 27">
            <a:extLst>
              <a:ext uri="{FF2B5EF4-FFF2-40B4-BE49-F238E27FC236}">
                <a16:creationId xmlns:a16="http://schemas.microsoft.com/office/drawing/2014/main" id="{6E88B543-D191-1CD8-C3AA-D69C5AF825DD}"/>
              </a:ext>
            </a:extLst>
          </p:cNvPr>
          <p:cNvSpPr txBox="1"/>
          <p:nvPr/>
        </p:nvSpPr>
        <p:spPr>
          <a:xfrm>
            <a:off x="7169060" y="3683590"/>
            <a:ext cx="708385" cy="338554"/>
          </a:xfrm>
          <a:prstGeom prst="rect">
            <a:avLst/>
          </a:prstGeom>
          <a:noFill/>
        </p:spPr>
        <p:txBody>
          <a:bodyPr wrap="square">
            <a:spAutoFit/>
          </a:bodyPr>
          <a:lstStyle/>
          <a:p>
            <a:r>
              <a:rPr lang="en-GB" sz="1600" dirty="0"/>
              <a:t>Yes</a:t>
            </a:r>
          </a:p>
        </p:txBody>
      </p:sp>
      <p:sp>
        <p:nvSpPr>
          <p:cNvPr id="29" name="TextBox 28">
            <a:extLst>
              <a:ext uri="{FF2B5EF4-FFF2-40B4-BE49-F238E27FC236}">
                <a16:creationId xmlns:a16="http://schemas.microsoft.com/office/drawing/2014/main" id="{2FBF0548-8AD7-4528-15DE-F68C404007B2}"/>
              </a:ext>
            </a:extLst>
          </p:cNvPr>
          <p:cNvSpPr txBox="1"/>
          <p:nvPr/>
        </p:nvSpPr>
        <p:spPr>
          <a:xfrm>
            <a:off x="3746392" y="3514313"/>
            <a:ext cx="708385" cy="338554"/>
          </a:xfrm>
          <a:prstGeom prst="rect">
            <a:avLst/>
          </a:prstGeom>
          <a:noFill/>
        </p:spPr>
        <p:txBody>
          <a:bodyPr wrap="square">
            <a:spAutoFit/>
          </a:bodyPr>
          <a:lstStyle/>
          <a:p>
            <a:r>
              <a:rPr lang="en-GB" sz="1600" dirty="0"/>
              <a:t>No</a:t>
            </a:r>
          </a:p>
        </p:txBody>
      </p:sp>
      <p:cxnSp>
        <p:nvCxnSpPr>
          <p:cNvPr id="30" name="Straight Arrow Connector 29">
            <a:extLst>
              <a:ext uri="{FF2B5EF4-FFF2-40B4-BE49-F238E27FC236}">
                <a16:creationId xmlns:a16="http://schemas.microsoft.com/office/drawing/2014/main" id="{62A6C135-95FA-025F-FF31-4A379A3FB6A9}"/>
              </a:ext>
            </a:extLst>
          </p:cNvPr>
          <p:cNvCxnSpPr>
            <a:cxnSpLocks/>
          </p:cNvCxnSpPr>
          <p:nvPr/>
        </p:nvCxnSpPr>
        <p:spPr>
          <a:xfrm>
            <a:off x="3734896" y="3514313"/>
            <a:ext cx="0" cy="3693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29B865B0-75DA-59B7-528F-BD62487D3195}"/>
              </a:ext>
            </a:extLst>
          </p:cNvPr>
          <p:cNvSpPr txBox="1"/>
          <p:nvPr/>
        </p:nvSpPr>
        <p:spPr>
          <a:xfrm>
            <a:off x="2768446" y="4785896"/>
            <a:ext cx="708385" cy="338554"/>
          </a:xfrm>
          <a:prstGeom prst="rect">
            <a:avLst/>
          </a:prstGeom>
          <a:noFill/>
        </p:spPr>
        <p:txBody>
          <a:bodyPr wrap="square">
            <a:spAutoFit/>
          </a:bodyPr>
          <a:lstStyle/>
          <a:p>
            <a:r>
              <a:rPr lang="en-GB" sz="1600" dirty="0"/>
              <a:t>No</a:t>
            </a:r>
          </a:p>
        </p:txBody>
      </p:sp>
      <p:cxnSp>
        <p:nvCxnSpPr>
          <p:cNvPr id="36" name="Connector: Elbow 35">
            <a:extLst>
              <a:ext uri="{FF2B5EF4-FFF2-40B4-BE49-F238E27FC236}">
                <a16:creationId xmlns:a16="http://schemas.microsoft.com/office/drawing/2014/main" id="{09963B44-3F5D-7A7E-A9CE-4AAEDD87D6CF}"/>
              </a:ext>
            </a:extLst>
          </p:cNvPr>
          <p:cNvCxnSpPr>
            <a:cxnSpLocks/>
          </p:cNvCxnSpPr>
          <p:nvPr/>
        </p:nvCxnSpPr>
        <p:spPr>
          <a:xfrm rot="10800000" flipV="1">
            <a:off x="2009776" y="4751664"/>
            <a:ext cx="1678035" cy="372786"/>
          </a:xfrm>
          <a:prstGeom prst="bentConnector3">
            <a:avLst>
              <a:gd name="adj1" fmla="val -1654"/>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BF912918-B67F-7872-87F7-E3577D961967}"/>
              </a:ext>
            </a:extLst>
          </p:cNvPr>
          <p:cNvSpPr/>
          <p:nvPr/>
        </p:nvSpPr>
        <p:spPr>
          <a:xfrm>
            <a:off x="65456" y="4432251"/>
            <a:ext cx="1871528" cy="832527"/>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job</a:t>
            </a:r>
          </a:p>
          <a:p>
            <a:pPr algn="ctr"/>
            <a:r>
              <a:rPr lang="en-GB" dirty="0"/>
              <a:t>In the informal sector</a:t>
            </a:r>
          </a:p>
        </p:txBody>
      </p:sp>
      <p:sp>
        <p:nvSpPr>
          <p:cNvPr id="39" name="TextBox 38">
            <a:extLst>
              <a:ext uri="{FF2B5EF4-FFF2-40B4-BE49-F238E27FC236}">
                <a16:creationId xmlns:a16="http://schemas.microsoft.com/office/drawing/2014/main" id="{481E96EC-978E-CE79-8701-F6481F66EFD3}"/>
              </a:ext>
            </a:extLst>
          </p:cNvPr>
          <p:cNvSpPr txBox="1"/>
          <p:nvPr/>
        </p:nvSpPr>
        <p:spPr>
          <a:xfrm>
            <a:off x="7169059" y="5376504"/>
            <a:ext cx="708385" cy="338554"/>
          </a:xfrm>
          <a:prstGeom prst="rect">
            <a:avLst/>
          </a:prstGeom>
          <a:noFill/>
        </p:spPr>
        <p:txBody>
          <a:bodyPr wrap="square">
            <a:spAutoFit/>
          </a:bodyPr>
          <a:lstStyle/>
          <a:p>
            <a:r>
              <a:rPr lang="en-GB" sz="1600" dirty="0"/>
              <a:t>No</a:t>
            </a:r>
          </a:p>
        </p:txBody>
      </p:sp>
      <p:sp>
        <p:nvSpPr>
          <p:cNvPr id="15" name="Rectangle 14">
            <a:extLst>
              <a:ext uri="{FF2B5EF4-FFF2-40B4-BE49-F238E27FC236}">
                <a16:creationId xmlns:a16="http://schemas.microsoft.com/office/drawing/2014/main" id="{423E78BE-3D1D-CDE5-8EC4-F4EBD34E773E}"/>
              </a:ext>
            </a:extLst>
          </p:cNvPr>
          <p:cNvSpPr/>
          <p:nvPr/>
        </p:nvSpPr>
        <p:spPr>
          <a:xfrm>
            <a:off x="5163565" y="2708644"/>
            <a:ext cx="1690553" cy="374751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Additional criterion of contributions to social insurance</a:t>
            </a:r>
          </a:p>
        </p:txBody>
      </p:sp>
      <p:cxnSp>
        <p:nvCxnSpPr>
          <p:cNvPr id="19" name="Straight Arrow Connector 18">
            <a:extLst>
              <a:ext uri="{FF2B5EF4-FFF2-40B4-BE49-F238E27FC236}">
                <a16:creationId xmlns:a16="http://schemas.microsoft.com/office/drawing/2014/main" id="{28B4D1A8-26D0-EF06-9AA0-88B417855DD5}"/>
              </a:ext>
            </a:extLst>
          </p:cNvPr>
          <p:cNvCxnSpPr>
            <a:cxnSpLocks/>
          </p:cNvCxnSpPr>
          <p:nvPr/>
        </p:nvCxnSpPr>
        <p:spPr>
          <a:xfrm>
            <a:off x="6924203" y="4022144"/>
            <a:ext cx="2212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4A0772F-97D6-5733-4440-0F0E82E17352}"/>
              </a:ext>
            </a:extLst>
          </p:cNvPr>
          <p:cNvCxnSpPr>
            <a:cxnSpLocks/>
          </p:cNvCxnSpPr>
          <p:nvPr/>
        </p:nvCxnSpPr>
        <p:spPr>
          <a:xfrm>
            <a:off x="6854118" y="5717652"/>
            <a:ext cx="2212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2E0963E4-9DAC-A3CC-6BD6-1F2E43115E6A}"/>
              </a:ext>
            </a:extLst>
          </p:cNvPr>
          <p:cNvSpPr/>
          <p:nvPr/>
        </p:nvSpPr>
        <p:spPr>
          <a:xfrm>
            <a:off x="9120725" y="4794549"/>
            <a:ext cx="2958803" cy="160557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job</a:t>
            </a:r>
          </a:p>
          <a:p>
            <a:pPr algn="ctr"/>
            <a:r>
              <a:rPr lang="en-GB" dirty="0"/>
              <a:t>in the formal sector</a:t>
            </a:r>
          </a:p>
        </p:txBody>
      </p:sp>
      <p:sp>
        <p:nvSpPr>
          <p:cNvPr id="6" name="TextBox 5">
            <a:extLst>
              <a:ext uri="{FF2B5EF4-FFF2-40B4-BE49-F238E27FC236}">
                <a16:creationId xmlns:a16="http://schemas.microsoft.com/office/drawing/2014/main" id="{710E2F0F-A4EF-BF4B-F5D4-82FD745E48FE}"/>
              </a:ext>
            </a:extLst>
          </p:cNvPr>
          <p:cNvSpPr txBox="1"/>
          <p:nvPr/>
        </p:nvSpPr>
        <p:spPr>
          <a:xfrm>
            <a:off x="4522951" y="2460985"/>
            <a:ext cx="708385" cy="338554"/>
          </a:xfrm>
          <a:prstGeom prst="rect">
            <a:avLst/>
          </a:prstGeom>
          <a:noFill/>
        </p:spPr>
        <p:txBody>
          <a:bodyPr wrap="square">
            <a:spAutoFit/>
          </a:bodyPr>
          <a:lstStyle/>
          <a:p>
            <a:r>
              <a:rPr lang="en-GB" sz="1600" dirty="0"/>
              <a:t>Yes</a:t>
            </a:r>
          </a:p>
        </p:txBody>
      </p:sp>
      <p:sp>
        <p:nvSpPr>
          <p:cNvPr id="9" name="TextBox 8">
            <a:extLst>
              <a:ext uri="{FF2B5EF4-FFF2-40B4-BE49-F238E27FC236}">
                <a16:creationId xmlns:a16="http://schemas.microsoft.com/office/drawing/2014/main" id="{1CDBBF81-FBB0-AF59-17D0-FE3FBCD68D70}"/>
              </a:ext>
            </a:extLst>
          </p:cNvPr>
          <p:cNvSpPr txBox="1"/>
          <p:nvPr/>
        </p:nvSpPr>
        <p:spPr>
          <a:xfrm>
            <a:off x="4491512" y="3778931"/>
            <a:ext cx="708385" cy="338554"/>
          </a:xfrm>
          <a:prstGeom prst="rect">
            <a:avLst/>
          </a:prstGeom>
          <a:noFill/>
        </p:spPr>
        <p:txBody>
          <a:bodyPr wrap="square">
            <a:spAutoFit/>
          </a:bodyPr>
          <a:lstStyle/>
          <a:p>
            <a:r>
              <a:rPr lang="en-GB" sz="1600" dirty="0"/>
              <a:t>Yes</a:t>
            </a:r>
          </a:p>
        </p:txBody>
      </p:sp>
    </p:spTree>
    <p:extLst>
      <p:ext uri="{BB962C8B-B14F-4D97-AF65-F5344CB8AC3E}">
        <p14:creationId xmlns:p14="http://schemas.microsoft.com/office/powerpoint/2010/main" val="339277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childTnLst>
                                </p:cTn>
                              </p:par>
                              <p:par>
                                <p:cTn id="20" presetID="10" presetClass="entr" presetSubtype="0" fill="hold" grpId="0" nodeType="withEffect">
                                  <p:stCondLst>
                                    <p:cond delay="50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500"/>
                                        <p:tgtEl>
                                          <p:spTgt spid="39"/>
                                        </p:tgtEl>
                                      </p:cBhvr>
                                    </p:animEffect>
                                  </p:childTnLst>
                                </p:cTn>
                              </p:par>
                              <p:par>
                                <p:cTn id="39" presetID="10"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5" grpId="0" animBg="1"/>
      <p:bldP spid="28" grpId="0"/>
      <p:bldP spid="39" grpId="0"/>
      <p:bldP spid="15" grpId="0" animBg="1"/>
      <p:bldP spid="26" grpId="0" animBg="1"/>
      <p:bldP spid="6"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5624" y="653080"/>
            <a:ext cx="8773212" cy="460115"/>
          </a:xfrm>
        </p:spPr>
        <p:txBody>
          <a:bodyPr/>
          <a:lstStyle/>
          <a:p>
            <a:r>
              <a:rPr lang="en-GB" dirty="0"/>
              <a:t>Countries will have to assess their system</a:t>
            </a:r>
          </a:p>
        </p:txBody>
      </p:sp>
      <p:sp>
        <p:nvSpPr>
          <p:cNvPr id="3" name="Content Placeholder 2"/>
          <p:cNvSpPr>
            <a:spLocks noGrp="1"/>
          </p:cNvSpPr>
          <p:nvPr>
            <p:ph idx="1"/>
          </p:nvPr>
        </p:nvSpPr>
        <p:spPr>
          <a:xfrm>
            <a:off x="246699" y="2246680"/>
            <a:ext cx="4577850" cy="4731770"/>
          </a:xfrm>
        </p:spPr>
        <p:txBody>
          <a:bodyPr anchor="t">
            <a:normAutofit/>
          </a:bodyPr>
          <a:lstStyle/>
          <a:p>
            <a:pPr marL="0" lvl="7" indent="0">
              <a:lnSpc>
                <a:spcPct val="110000"/>
              </a:lnSpc>
              <a:buNone/>
              <a:defRPr/>
            </a:pPr>
            <a:endParaRPr lang="en-GB" sz="2400" dirty="0">
              <a:solidFill>
                <a:schemeClr val="accent1">
                  <a:lumMod val="75000"/>
                </a:schemeClr>
              </a:solidFill>
            </a:endParaRPr>
          </a:p>
          <a:p>
            <a:pPr>
              <a:spcBef>
                <a:spcPts val="1200"/>
              </a:spcBef>
            </a:pPr>
            <a:endParaRPr lang="es-ES" dirty="0">
              <a:solidFill>
                <a:schemeClr val="lt1"/>
              </a:solidFill>
            </a:endParaRPr>
          </a:p>
        </p:txBody>
      </p:sp>
      <p:sp>
        <p:nvSpPr>
          <p:cNvPr id="5" name="Rectangle 4">
            <a:extLst>
              <a:ext uri="{FF2B5EF4-FFF2-40B4-BE49-F238E27FC236}">
                <a16:creationId xmlns:a16="http://schemas.microsoft.com/office/drawing/2014/main" id="{4ED6C256-DF66-C39D-BE66-6CF2549CB10E}"/>
              </a:ext>
            </a:extLst>
          </p:cNvPr>
          <p:cNvSpPr/>
          <p:nvPr/>
        </p:nvSpPr>
        <p:spPr>
          <a:xfrm>
            <a:off x="2945403" y="3898955"/>
            <a:ext cx="1515292" cy="83252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t>Registration in relation to profits</a:t>
            </a:r>
            <a:endParaRPr lang="en-GB" dirty="0"/>
          </a:p>
        </p:txBody>
      </p:sp>
      <p:sp>
        <p:nvSpPr>
          <p:cNvPr id="7" name="TextBox 6">
            <a:extLst>
              <a:ext uri="{FF2B5EF4-FFF2-40B4-BE49-F238E27FC236}">
                <a16:creationId xmlns:a16="http://schemas.microsoft.com/office/drawing/2014/main" id="{0A471E0C-DEF1-8941-424E-11FD18312AF7}"/>
              </a:ext>
            </a:extLst>
          </p:cNvPr>
          <p:cNvSpPr txBox="1"/>
          <p:nvPr/>
        </p:nvSpPr>
        <p:spPr>
          <a:xfrm>
            <a:off x="484688" y="1913757"/>
            <a:ext cx="4264342" cy="369332"/>
          </a:xfrm>
          <a:prstGeom prst="rect">
            <a:avLst/>
          </a:prstGeom>
          <a:noFill/>
        </p:spPr>
        <p:txBody>
          <a:bodyPr wrap="square">
            <a:spAutoFit/>
          </a:bodyPr>
          <a:lstStyle/>
          <a:p>
            <a:r>
              <a:rPr lang="en-GB" sz="1800" dirty="0">
                <a:solidFill>
                  <a:srgbClr val="FF0000"/>
                </a:solidFill>
              </a:rPr>
              <a:t>Is the DC registered?</a:t>
            </a:r>
            <a:endParaRPr lang="en-GB" dirty="0"/>
          </a:p>
        </p:txBody>
      </p:sp>
      <p:sp>
        <p:nvSpPr>
          <p:cNvPr id="8" name="Rectangle 7">
            <a:extLst>
              <a:ext uri="{FF2B5EF4-FFF2-40B4-BE49-F238E27FC236}">
                <a16:creationId xmlns:a16="http://schemas.microsoft.com/office/drawing/2014/main" id="{43ED7ED6-0DF9-069B-07FE-9832A53EAD2C}"/>
              </a:ext>
            </a:extLst>
          </p:cNvPr>
          <p:cNvSpPr/>
          <p:nvPr/>
        </p:nvSpPr>
        <p:spPr>
          <a:xfrm>
            <a:off x="2945403" y="2696365"/>
            <a:ext cx="1515292" cy="8325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Business register</a:t>
            </a:r>
          </a:p>
        </p:txBody>
      </p:sp>
      <p:sp>
        <p:nvSpPr>
          <p:cNvPr id="13" name="Content Placeholder 2">
            <a:extLst>
              <a:ext uri="{FF2B5EF4-FFF2-40B4-BE49-F238E27FC236}">
                <a16:creationId xmlns:a16="http://schemas.microsoft.com/office/drawing/2014/main" id="{F0F7320A-95A6-2411-4D05-7B95D3992507}"/>
              </a:ext>
            </a:extLst>
          </p:cNvPr>
          <p:cNvSpPr txBox="1">
            <a:spLocks/>
          </p:cNvSpPr>
          <p:nvPr/>
        </p:nvSpPr>
        <p:spPr>
          <a:xfrm>
            <a:off x="399099" y="2399080"/>
            <a:ext cx="4577850" cy="4731770"/>
          </a:xfrm>
          <a:prstGeom prst="rect">
            <a:avLst/>
          </a:prstGeom>
        </p:spPr>
        <p:txBody>
          <a:bodyPr vert="horz" lIns="0" tIns="0" rIns="0" bIns="0" rtlCol="0" anchor="t">
            <a:norm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7" indent="0">
              <a:lnSpc>
                <a:spcPct val="110000"/>
              </a:lnSpc>
              <a:buFont typeface="Arial" panose="020B0604020202020204" pitchFamily="34" charset="0"/>
              <a:buNone/>
              <a:defRPr/>
            </a:pPr>
            <a:endParaRPr lang="en-GB" sz="2400">
              <a:solidFill>
                <a:schemeClr val="accent1">
                  <a:lumMod val="75000"/>
                </a:schemeClr>
              </a:solidFill>
            </a:endParaRPr>
          </a:p>
          <a:p>
            <a:pPr>
              <a:spcBef>
                <a:spcPts val="1200"/>
              </a:spcBef>
            </a:pPr>
            <a:endParaRPr lang="es-ES" dirty="0">
              <a:solidFill>
                <a:schemeClr val="lt1"/>
              </a:solidFill>
            </a:endParaRPr>
          </a:p>
        </p:txBody>
      </p:sp>
      <p:sp>
        <p:nvSpPr>
          <p:cNvPr id="16" name="TextBox 15">
            <a:extLst>
              <a:ext uri="{FF2B5EF4-FFF2-40B4-BE49-F238E27FC236}">
                <a16:creationId xmlns:a16="http://schemas.microsoft.com/office/drawing/2014/main" id="{B1BABD2B-83AF-4080-D509-814FD9547EE9}"/>
              </a:ext>
            </a:extLst>
          </p:cNvPr>
          <p:cNvSpPr txBox="1"/>
          <p:nvPr/>
        </p:nvSpPr>
        <p:spPr>
          <a:xfrm>
            <a:off x="6096000" y="1917348"/>
            <a:ext cx="4264342" cy="646331"/>
          </a:xfrm>
          <a:prstGeom prst="rect">
            <a:avLst/>
          </a:prstGeom>
          <a:noFill/>
        </p:spPr>
        <p:txBody>
          <a:bodyPr wrap="square">
            <a:spAutoFit/>
          </a:bodyPr>
          <a:lstStyle/>
          <a:p>
            <a:r>
              <a:rPr lang="en-GB" sz="1800" dirty="0">
                <a:solidFill>
                  <a:srgbClr val="FF0000"/>
                </a:solidFill>
              </a:rPr>
              <a:t>Does sufficient formal arrangements come with being registered?</a:t>
            </a:r>
            <a:endParaRPr lang="en-GB" dirty="0"/>
          </a:p>
        </p:txBody>
      </p:sp>
      <p:sp>
        <p:nvSpPr>
          <p:cNvPr id="18" name="TextBox 17">
            <a:extLst>
              <a:ext uri="{FF2B5EF4-FFF2-40B4-BE49-F238E27FC236}">
                <a16:creationId xmlns:a16="http://schemas.microsoft.com/office/drawing/2014/main" id="{8B909F14-37B2-1A64-4BAE-6F8F33F4AE79}"/>
              </a:ext>
            </a:extLst>
          </p:cNvPr>
          <p:cNvSpPr txBox="1"/>
          <p:nvPr/>
        </p:nvSpPr>
        <p:spPr>
          <a:xfrm>
            <a:off x="9136518" y="2192797"/>
            <a:ext cx="708385" cy="369332"/>
          </a:xfrm>
          <a:prstGeom prst="rect">
            <a:avLst/>
          </a:prstGeom>
          <a:noFill/>
        </p:spPr>
        <p:txBody>
          <a:bodyPr wrap="square">
            <a:spAutoFit/>
          </a:bodyPr>
          <a:lstStyle/>
          <a:p>
            <a:r>
              <a:rPr lang="en-GB" sz="1800" b="1" dirty="0">
                <a:solidFill>
                  <a:srgbClr val="FF0000"/>
                </a:solidFill>
              </a:rPr>
              <a:t>Yes</a:t>
            </a:r>
            <a:endParaRPr lang="en-GB" b="1" dirty="0"/>
          </a:p>
        </p:txBody>
      </p:sp>
      <p:cxnSp>
        <p:nvCxnSpPr>
          <p:cNvPr id="22" name="Straight Arrow Connector 21">
            <a:extLst>
              <a:ext uri="{FF2B5EF4-FFF2-40B4-BE49-F238E27FC236}">
                <a16:creationId xmlns:a16="http://schemas.microsoft.com/office/drawing/2014/main" id="{A5634254-3D0D-7A7B-89AE-D801B3D82F6C}"/>
              </a:ext>
            </a:extLst>
          </p:cNvPr>
          <p:cNvCxnSpPr>
            <a:cxnSpLocks/>
          </p:cNvCxnSpPr>
          <p:nvPr/>
        </p:nvCxnSpPr>
        <p:spPr>
          <a:xfrm flipV="1">
            <a:off x="4454777" y="2819965"/>
            <a:ext cx="2601004"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9381530-0B23-E732-943D-5B417C0964FD}"/>
              </a:ext>
            </a:extLst>
          </p:cNvPr>
          <p:cNvCxnSpPr/>
          <p:nvPr/>
        </p:nvCxnSpPr>
        <p:spPr>
          <a:xfrm flipV="1">
            <a:off x="4412868" y="4134751"/>
            <a:ext cx="2601004"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2E632E1-BFE0-7DDA-A7CA-63599419B3F2}"/>
              </a:ext>
            </a:extLst>
          </p:cNvPr>
          <p:cNvSpPr/>
          <p:nvPr/>
        </p:nvSpPr>
        <p:spPr>
          <a:xfrm>
            <a:off x="7061153" y="2618198"/>
            <a:ext cx="2958803" cy="160557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Formal job</a:t>
            </a:r>
          </a:p>
          <a:p>
            <a:pPr algn="ctr"/>
            <a:r>
              <a:rPr lang="en-GB" dirty="0"/>
              <a:t>in the formal sector</a:t>
            </a:r>
          </a:p>
        </p:txBody>
      </p:sp>
      <p:sp>
        <p:nvSpPr>
          <p:cNvPr id="28" name="TextBox 27">
            <a:extLst>
              <a:ext uri="{FF2B5EF4-FFF2-40B4-BE49-F238E27FC236}">
                <a16:creationId xmlns:a16="http://schemas.microsoft.com/office/drawing/2014/main" id="{6E88B543-D191-1CD8-C3AA-D69C5AF825DD}"/>
              </a:ext>
            </a:extLst>
          </p:cNvPr>
          <p:cNvSpPr txBox="1"/>
          <p:nvPr/>
        </p:nvSpPr>
        <p:spPr>
          <a:xfrm>
            <a:off x="4554993" y="2476052"/>
            <a:ext cx="708385" cy="338554"/>
          </a:xfrm>
          <a:prstGeom prst="rect">
            <a:avLst/>
          </a:prstGeom>
          <a:noFill/>
        </p:spPr>
        <p:txBody>
          <a:bodyPr wrap="square">
            <a:spAutoFit/>
          </a:bodyPr>
          <a:lstStyle/>
          <a:p>
            <a:r>
              <a:rPr lang="en-GB" sz="1600" dirty="0"/>
              <a:t>Yes</a:t>
            </a:r>
          </a:p>
        </p:txBody>
      </p:sp>
      <p:sp>
        <p:nvSpPr>
          <p:cNvPr id="29" name="TextBox 28">
            <a:extLst>
              <a:ext uri="{FF2B5EF4-FFF2-40B4-BE49-F238E27FC236}">
                <a16:creationId xmlns:a16="http://schemas.microsoft.com/office/drawing/2014/main" id="{2FBF0548-8AD7-4528-15DE-F68C404007B2}"/>
              </a:ext>
            </a:extLst>
          </p:cNvPr>
          <p:cNvSpPr txBox="1"/>
          <p:nvPr/>
        </p:nvSpPr>
        <p:spPr>
          <a:xfrm>
            <a:off x="3746392" y="3514313"/>
            <a:ext cx="708385" cy="338554"/>
          </a:xfrm>
          <a:prstGeom prst="rect">
            <a:avLst/>
          </a:prstGeom>
          <a:noFill/>
        </p:spPr>
        <p:txBody>
          <a:bodyPr wrap="square">
            <a:spAutoFit/>
          </a:bodyPr>
          <a:lstStyle/>
          <a:p>
            <a:r>
              <a:rPr lang="en-GB" sz="1600" dirty="0"/>
              <a:t>No</a:t>
            </a:r>
          </a:p>
        </p:txBody>
      </p:sp>
      <p:cxnSp>
        <p:nvCxnSpPr>
          <p:cNvPr id="30" name="Straight Arrow Connector 29">
            <a:extLst>
              <a:ext uri="{FF2B5EF4-FFF2-40B4-BE49-F238E27FC236}">
                <a16:creationId xmlns:a16="http://schemas.microsoft.com/office/drawing/2014/main" id="{62A6C135-95FA-025F-FF31-4A379A3FB6A9}"/>
              </a:ext>
            </a:extLst>
          </p:cNvPr>
          <p:cNvCxnSpPr>
            <a:cxnSpLocks/>
          </p:cNvCxnSpPr>
          <p:nvPr/>
        </p:nvCxnSpPr>
        <p:spPr>
          <a:xfrm>
            <a:off x="3734896" y="3514313"/>
            <a:ext cx="0" cy="3693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F4F2B91-0D57-5464-C62D-83897BA43D90}"/>
              </a:ext>
            </a:extLst>
          </p:cNvPr>
          <p:cNvSpPr txBox="1"/>
          <p:nvPr/>
        </p:nvSpPr>
        <p:spPr>
          <a:xfrm>
            <a:off x="4434024" y="3798268"/>
            <a:ext cx="708385" cy="338554"/>
          </a:xfrm>
          <a:prstGeom prst="rect">
            <a:avLst/>
          </a:prstGeom>
          <a:noFill/>
        </p:spPr>
        <p:txBody>
          <a:bodyPr wrap="square">
            <a:spAutoFit/>
          </a:bodyPr>
          <a:lstStyle/>
          <a:p>
            <a:r>
              <a:rPr lang="en-GB" sz="1600" dirty="0"/>
              <a:t>Yes</a:t>
            </a:r>
          </a:p>
        </p:txBody>
      </p:sp>
      <p:sp>
        <p:nvSpPr>
          <p:cNvPr id="34" name="TextBox 33">
            <a:extLst>
              <a:ext uri="{FF2B5EF4-FFF2-40B4-BE49-F238E27FC236}">
                <a16:creationId xmlns:a16="http://schemas.microsoft.com/office/drawing/2014/main" id="{29B865B0-75DA-59B7-528F-BD62487D3195}"/>
              </a:ext>
            </a:extLst>
          </p:cNvPr>
          <p:cNvSpPr txBox="1"/>
          <p:nvPr/>
        </p:nvSpPr>
        <p:spPr>
          <a:xfrm>
            <a:off x="2768446" y="4785896"/>
            <a:ext cx="708385" cy="338554"/>
          </a:xfrm>
          <a:prstGeom prst="rect">
            <a:avLst/>
          </a:prstGeom>
          <a:noFill/>
        </p:spPr>
        <p:txBody>
          <a:bodyPr wrap="square">
            <a:spAutoFit/>
          </a:bodyPr>
          <a:lstStyle/>
          <a:p>
            <a:r>
              <a:rPr lang="en-GB" sz="1600" dirty="0"/>
              <a:t>No</a:t>
            </a:r>
          </a:p>
        </p:txBody>
      </p:sp>
      <p:cxnSp>
        <p:nvCxnSpPr>
          <p:cNvPr id="36" name="Connector: Elbow 35">
            <a:extLst>
              <a:ext uri="{FF2B5EF4-FFF2-40B4-BE49-F238E27FC236}">
                <a16:creationId xmlns:a16="http://schemas.microsoft.com/office/drawing/2014/main" id="{09963B44-3F5D-7A7E-A9CE-4AAEDD87D6CF}"/>
              </a:ext>
            </a:extLst>
          </p:cNvPr>
          <p:cNvCxnSpPr>
            <a:cxnSpLocks/>
          </p:cNvCxnSpPr>
          <p:nvPr/>
        </p:nvCxnSpPr>
        <p:spPr>
          <a:xfrm rot="10800000" flipV="1">
            <a:off x="2009776" y="4751664"/>
            <a:ext cx="1678035" cy="372786"/>
          </a:xfrm>
          <a:prstGeom prst="bentConnector3">
            <a:avLst>
              <a:gd name="adj1" fmla="val -1654"/>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BF912918-B67F-7872-87F7-E3577D961967}"/>
              </a:ext>
            </a:extLst>
          </p:cNvPr>
          <p:cNvSpPr/>
          <p:nvPr/>
        </p:nvSpPr>
        <p:spPr>
          <a:xfrm>
            <a:off x="65456" y="4432251"/>
            <a:ext cx="1871528" cy="832527"/>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job</a:t>
            </a:r>
          </a:p>
          <a:p>
            <a:pPr algn="ctr"/>
            <a:r>
              <a:rPr lang="en-GB" dirty="0"/>
              <a:t>In the informal sector</a:t>
            </a:r>
          </a:p>
        </p:txBody>
      </p:sp>
    </p:spTree>
    <p:extLst>
      <p:ext uri="{BB962C8B-B14F-4D97-AF65-F5344CB8AC3E}">
        <p14:creationId xmlns:p14="http://schemas.microsoft.com/office/powerpoint/2010/main" val="322682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10"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500"/>
                                        <p:tgtEl>
                                          <p:spTgt spid="33"/>
                                        </p:tgtEl>
                                      </p:cBhvr>
                                    </p:animEffect>
                                  </p:childTnLst>
                                </p:cTn>
                              </p:par>
                              <p:par>
                                <p:cTn id="19" presetID="10"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animBg="1"/>
      <p:bldP spid="28" grpId="0"/>
      <p:bldP spid="3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4" y="2968885"/>
            <a:ext cx="11210924" cy="460115"/>
          </a:xfrm>
        </p:spPr>
        <p:txBody>
          <a:bodyPr>
            <a:normAutofit fontScale="90000"/>
          </a:bodyPr>
          <a:lstStyle/>
          <a:p>
            <a:r>
              <a:rPr lang="en-GB" sz="4000" dirty="0"/>
              <a:t>Operational definition of formal and informal jobs dependent workers</a:t>
            </a:r>
            <a:br>
              <a:rPr lang="en-GB" sz="4000" dirty="0"/>
            </a:br>
            <a:r>
              <a:rPr lang="en-GB" sz="4000" dirty="0">
                <a:solidFill>
                  <a:schemeClr val="accent1">
                    <a:lumMod val="20000"/>
                    <a:lumOff val="80000"/>
                  </a:schemeClr>
                </a:solidFill>
              </a:rPr>
              <a:t>-</a:t>
            </a:r>
            <a:r>
              <a:rPr lang="en-GB" sz="2700" dirty="0">
                <a:solidFill>
                  <a:schemeClr val="accent1">
                    <a:lumMod val="20000"/>
                    <a:lumOff val="80000"/>
                  </a:schemeClr>
                </a:solidFill>
              </a:rPr>
              <a:t>Dependent contractors</a:t>
            </a:r>
            <a:br>
              <a:rPr lang="en-GB" sz="2700" dirty="0"/>
            </a:br>
            <a:r>
              <a:rPr lang="en-GB" sz="4000" dirty="0"/>
              <a:t>-</a:t>
            </a:r>
            <a:r>
              <a:rPr lang="en-GB" sz="2700" dirty="0"/>
              <a:t>Employees</a:t>
            </a:r>
            <a:br>
              <a:rPr lang="en-GB" sz="2700" dirty="0">
                <a:solidFill>
                  <a:schemeClr val="accent1">
                    <a:lumMod val="20000"/>
                    <a:lumOff val="80000"/>
                  </a:schemeClr>
                </a:solidFill>
              </a:rPr>
            </a:br>
            <a:r>
              <a:rPr lang="en-GB" sz="2700" dirty="0">
                <a:solidFill>
                  <a:schemeClr val="accent1">
                    <a:lumMod val="20000"/>
                    <a:lumOff val="80000"/>
                  </a:schemeClr>
                </a:solidFill>
              </a:rPr>
              <a:t>-Contributing family workers</a:t>
            </a:r>
          </a:p>
        </p:txBody>
      </p:sp>
    </p:spTree>
    <p:extLst>
      <p:ext uri="{BB962C8B-B14F-4D97-AF65-F5344CB8AC3E}">
        <p14:creationId xmlns:p14="http://schemas.microsoft.com/office/powerpoint/2010/main" val="2813026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5529E-F838-2CFE-F77B-D91324E243ED}"/>
              </a:ext>
            </a:extLst>
          </p:cNvPr>
          <p:cNvSpPr>
            <a:spLocks noGrp="1"/>
          </p:cNvSpPr>
          <p:nvPr>
            <p:ph type="title"/>
          </p:nvPr>
        </p:nvSpPr>
        <p:spPr/>
        <p:txBody>
          <a:bodyPr/>
          <a:lstStyle/>
          <a:p>
            <a:r>
              <a:rPr lang="fr-CH" dirty="0" err="1"/>
              <a:t>Employees</a:t>
            </a:r>
            <a:r>
              <a:rPr lang="fr-CH" dirty="0"/>
              <a:t> and </a:t>
            </a:r>
            <a:r>
              <a:rPr lang="fr-CH" dirty="0" err="1"/>
              <a:t>informal</a:t>
            </a:r>
            <a:r>
              <a:rPr lang="fr-CH" dirty="0"/>
              <a:t> jobs</a:t>
            </a:r>
            <a:endParaRPr lang="en-GB" dirty="0"/>
          </a:p>
        </p:txBody>
      </p:sp>
      <p:sp>
        <p:nvSpPr>
          <p:cNvPr id="3" name="Content Placeholder 2">
            <a:extLst>
              <a:ext uri="{FF2B5EF4-FFF2-40B4-BE49-F238E27FC236}">
                <a16:creationId xmlns:a16="http://schemas.microsoft.com/office/drawing/2014/main" id="{68F3921F-3C54-4B4B-2BC1-93EBFB45DC46}"/>
              </a:ext>
            </a:extLst>
          </p:cNvPr>
          <p:cNvSpPr>
            <a:spLocks noGrp="1"/>
          </p:cNvSpPr>
          <p:nvPr>
            <p:ph idx="1"/>
          </p:nvPr>
        </p:nvSpPr>
        <p:spPr>
          <a:xfrm>
            <a:off x="114300" y="2076250"/>
            <a:ext cx="11587162" cy="4349750"/>
          </a:xfrm>
        </p:spPr>
        <p:txBody>
          <a:bodyPr>
            <a:normAutofit lnSpcReduction="10000"/>
          </a:bodyPr>
          <a:lstStyle/>
          <a:p>
            <a:pPr lvl="2">
              <a:lnSpc>
                <a:spcPct val="90000"/>
              </a:lnSpc>
              <a:defRPr/>
            </a:pPr>
            <a:r>
              <a:rPr lang="en-GB" sz="2200" dirty="0">
                <a:solidFill>
                  <a:srgbClr val="FF0000"/>
                </a:solidFill>
              </a:rPr>
              <a:t>Employees are considered to have informal jobs: </a:t>
            </a:r>
          </a:p>
          <a:p>
            <a:pPr marL="361950">
              <a:spcBef>
                <a:spcPts val="600"/>
              </a:spcBef>
            </a:pPr>
            <a:r>
              <a:rPr lang="en-GB" b="0" kern="0" dirty="0">
                <a:solidFill>
                  <a:schemeClr val="tx1"/>
                </a:solidFill>
                <a:latin typeface="Noto Sans" panose="020B0502040504020204" pitchFamily="34" charset="0"/>
              </a:rPr>
              <a:t>“If </a:t>
            </a:r>
            <a:r>
              <a:rPr lang="en-GB" b="0" kern="0" dirty="0">
                <a:solidFill>
                  <a:schemeClr val="tx1"/>
                </a:solidFill>
                <a:effectLst>
                  <a:outerShdw sx="0" sy="0">
                    <a:srgbClr val="000000"/>
                  </a:outerShdw>
                </a:effectLst>
                <a:latin typeface="Noto Sans" panose="020B0502040504020204" pitchFamily="34" charset="0"/>
              </a:rPr>
              <a:t>their employment relationship is not, in practice, formally recognized by the employer in relation to the legal administrative framework of the country; or</a:t>
            </a:r>
          </a:p>
          <a:p>
            <a:pPr marL="361950">
              <a:spcBef>
                <a:spcPts val="600"/>
              </a:spcBef>
            </a:pPr>
            <a:r>
              <a:rPr lang="en-GB" b="0" kern="0" dirty="0">
                <a:solidFill>
                  <a:schemeClr val="tx1"/>
                </a:solidFill>
                <a:latin typeface="Noto Sans" panose="020B0502040504020204" pitchFamily="34" charset="0"/>
              </a:rPr>
              <a:t>is not effectively covered by formal arrangements such as labour legislation, social protection, income taxation or entitlement to employment benefits”</a:t>
            </a:r>
          </a:p>
          <a:p>
            <a:pPr lvl="2">
              <a:defRPr/>
            </a:pPr>
            <a:r>
              <a:rPr lang="en-GB" sz="2200" dirty="0">
                <a:solidFill>
                  <a:srgbClr val="FF0000"/>
                </a:solidFill>
              </a:rPr>
              <a:t>Includes:</a:t>
            </a:r>
          </a:p>
          <a:p>
            <a:pPr marL="742950" lvl="1" indent="-285750" algn="just">
              <a:spcBef>
                <a:spcPts val="600"/>
              </a:spcBef>
              <a:spcAft>
                <a:spcPts val="600"/>
              </a:spcAft>
              <a:buFont typeface="+mj-lt"/>
              <a:buAutoNum type="alphaLcParenBoth"/>
              <a:tabLst>
                <a:tab pos="228600" algn="l"/>
                <a:tab pos="457200" algn="l"/>
              </a:tabLst>
            </a:pPr>
            <a:r>
              <a:rPr lang="en-GB" kern="0" dirty="0">
                <a:latin typeface="Noto Sans" panose="020B0502040504020204" pitchFamily="34" charset="0"/>
              </a:rPr>
              <a:t>permanent employees;</a:t>
            </a:r>
          </a:p>
          <a:p>
            <a:pPr marL="742950" lvl="1" indent="-285750" algn="just">
              <a:spcBef>
                <a:spcPts val="600"/>
              </a:spcBef>
              <a:spcAft>
                <a:spcPts val="600"/>
              </a:spcAft>
              <a:buFont typeface="+mj-lt"/>
              <a:buAutoNum type="alphaLcParenBoth"/>
              <a:tabLst>
                <a:tab pos="228600" algn="l"/>
                <a:tab pos="457200" algn="l"/>
              </a:tabLst>
            </a:pPr>
            <a:r>
              <a:rPr lang="en-GB" kern="0" dirty="0">
                <a:latin typeface="Noto Sans" panose="020B0502040504020204" pitchFamily="34" charset="0"/>
              </a:rPr>
              <a:t>fixed-term employees;</a:t>
            </a:r>
          </a:p>
          <a:p>
            <a:pPr marL="742950" lvl="1" indent="-285750" algn="just">
              <a:spcBef>
                <a:spcPts val="600"/>
              </a:spcBef>
              <a:spcAft>
                <a:spcPts val="600"/>
              </a:spcAft>
              <a:buFont typeface="+mj-lt"/>
              <a:buAutoNum type="alphaLcParenBoth"/>
              <a:tabLst>
                <a:tab pos="228600" algn="l"/>
                <a:tab pos="457200" algn="l"/>
              </a:tabLst>
            </a:pPr>
            <a:r>
              <a:rPr lang="en-GB" kern="0" dirty="0">
                <a:latin typeface="Noto Sans" panose="020B0502040504020204" pitchFamily="34" charset="0"/>
              </a:rPr>
              <a:t>short-term and casual employees; and</a:t>
            </a:r>
          </a:p>
          <a:p>
            <a:pPr marL="742950" lvl="1" indent="-285750" algn="just">
              <a:spcBef>
                <a:spcPts val="600"/>
              </a:spcBef>
              <a:spcAft>
                <a:spcPts val="600"/>
              </a:spcAft>
              <a:buFont typeface="+mj-lt"/>
              <a:buAutoNum type="alphaLcParenBoth"/>
              <a:tabLst>
                <a:tab pos="228600" algn="l"/>
                <a:tab pos="457200" algn="l"/>
              </a:tabLst>
            </a:pPr>
            <a:r>
              <a:rPr lang="en-GB" kern="0" dirty="0">
                <a:latin typeface="Noto Sans" panose="020B0502040504020204" pitchFamily="34" charset="0"/>
              </a:rPr>
              <a:t>paid apprentices, trainees and interns,</a:t>
            </a:r>
          </a:p>
          <a:p>
            <a:pPr lvl="1" algn="just">
              <a:spcBef>
                <a:spcPts val="600"/>
              </a:spcBef>
              <a:spcAft>
                <a:spcPts val="600"/>
              </a:spcAft>
              <a:tabLst>
                <a:tab pos="85725" algn="l"/>
                <a:tab pos="228600" algn="l"/>
              </a:tabLst>
            </a:pPr>
            <a:r>
              <a:rPr lang="en-GB" kern="0" dirty="0">
                <a:latin typeface="Noto Sans" panose="020B0502040504020204" pitchFamily="34" charset="0"/>
              </a:rPr>
              <a:t>who do not have access to effective formal arrangements such as statutory social insurance, access to paid annual leave and paid sick leave. </a:t>
            </a:r>
          </a:p>
          <a:p>
            <a:pPr>
              <a:spcBef>
                <a:spcPts val="600"/>
              </a:spcBef>
            </a:pPr>
            <a:endParaRPr lang="en-GB" b="0" kern="0" dirty="0">
              <a:solidFill>
                <a:schemeClr val="tx1"/>
              </a:solidFill>
              <a:latin typeface="Noto Sans" panose="020B0502040504020204" pitchFamily="34" charset="0"/>
            </a:endParaRPr>
          </a:p>
          <a:p>
            <a:pPr>
              <a:spcBef>
                <a:spcPts val="600"/>
              </a:spcBef>
            </a:pPr>
            <a:endParaRPr lang="en-GB" b="0" kern="0" dirty="0">
              <a:solidFill>
                <a:schemeClr val="tx1"/>
              </a:solidFill>
              <a:latin typeface="Noto Sans" panose="020B0502040504020204" pitchFamily="34" charset="0"/>
            </a:endParaRPr>
          </a:p>
          <a:p>
            <a:endParaRPr lang="en-GB" b="0" kern="0" dirty="0">
              <a:solidFill>
                <a:schemeClr val="tx1"/>
              </a:solidFill>
              <a:effectLst>
                <a:outerShdw sx="0" sy="0">
                  <a:srgbClr val="000000"/>
                </a:outerShdw>
              </a:effectLst>
              <a:latin typeface="Noto Sans" panose="020B0502040504020204" pitchFamily="34" charset="0"/>
            </a:endParaRPr>
          </a:p>
        </p:txBody>
      </p:sp>
      <p:sp>
        <p:nvSpPr>
          <p:cNvPr id="5" name="Rectangle 4">
            <a:extLst>
              <a:ext uri="{FF2B5EF4-FFF2-40B4-BE49-F238E27FC236}">
                <a16:creationId xmlns:a16="http://schemas.microsoft.com/office/drawing/2014/main" id="{8F821CA7-5F9B-42A1-5BE6-063505CCEB8F}"/>
              </a:ext>
            </a:extLst>
          </p:cNvPr>
          <p:cNvSpPr/>
          <p:nvPr/>
        </p:nvSpPr>
        <p:spPr>
          <a:xfrm>
            <a:off x="2339788" y="6221506"/>
            <a:ext cx="6499412" cy="5468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The definition needs further operationalization: </a:t>
            </a:r>
          </a:p>
          <a:p>
            <a:pPr algn="ctr"/>
            <a:r>
              <a:rPr lang="en-GB" dirty="0"/>
              <a:t>which precise criteria to use and how to combine them</a:t>
            </a:r>
          </a:p>
        </p:txBody>
      </p:sp>
    </p:spTree>
    <p:extLst>
      <p:ext uri="{BB962C8B-B14F-4D97-AF65-F5344CB8AC3E}">
        <p14:creationId xmlns:p14="http://schemas.microsoft.com/office/powerpoint/2010/main" val="124592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5529E-F838-2CFE-F77B-D91324E243ED}"/>
              </a:ext>
            </a:extLst>
          </p:cNvPr>
          <p:cNvSpPr>
            <a:spLocks noGrp="1"/>
          </p:cNvSpPr>
          <p:nvPr>
            <p:ph type="title"/>
          </p:nvPr>
        </p:nvSpPr>
        <p:spPr/>
        <p:txBody>
          <a:bodyPr/>
          <a:lstStyle/>
          <a:p>
            <a:r>
              <a:rPr lang="en-GB" dirty="0"/>
              <a:t>Stronger recommendations for operationalization</a:t>
            </a:r>
          </a:p>
        </p:txBody>
      </p:sp>
      <p:sp>
        <p:nvSpPr>
          <p:cNvPr id="3" name="Content Placeholder 2">
            <a:extLst>
              <a:ext uri="{FF2B5EF4-FFF2-40B4-BE49-F238E27FC236}">
                <a16:creationId xmlns:a16="http://schemas.microsoft.com/office/drawing/2014/main" id="{68F3921F-3C54-4B4B-2BC1-93EBFB45DC46}"/>
              </a:ext>
            </a:extLst>
          </p:cNvPr>
          <p:cNvSpPr>
            <a:spLocks noGrp="1"/>
          </p:cNvSpPr>
          <p:nvPr>
            <p:ph idx="1"/>
          </p:nvPr>
        </p:nvSpPr>
        <p:spPr>
          <a:xfrm>
            <a:off x="376238" y="2076250"/>
            <a:ext cx="11210924" cy="4349750"/>
          </a:xfrm>
        </p:spPr>
        <p:txBody>
          <a:bodyPr>
            <a:normAutofit/>
          </a:bodyPr>
          <a:lstStyle/>
          <a:p>
            <a:pPr lvl="2">
              <a:lnSpc>
                <a:spcPct val="110000"/>
              </a:lnSpc>
              <a:defRPr/>
            </a:pPr>
            <a:r>
              <a:rPr lang="en-GB" sz="2400" dirty="0">
                <a:solidFill>
                  <a:srgbClr val="FF0000"/>
                </a:solidFill>
              </a:rPr>
              <a:t>Employers' contribution to social insurance –A prioritized criterion</a:t>
            </a:r>
          </a:p>
          <a:p>
            <a:pPr marL="628650" lvl="7" indent="-320675">
              <a:lnSpc>
                <a:spcPct val="110000"/>
              </a:lnSpc>
            </a:pPr>
            <a:r>
              <a:rPr lang="en-GB" sz="2400" dirty="0">
                <a:solidFill>
                  <a:schemeClr val="accent1">
                    <a:lumMod val="75000"/>
                  </a:schemeClr>
                </a:solidFill>
              </a:rPr>
              <a:t>If contributions are made to a statutory social insurance (i.e., a social insurance anchored in national legislation/social security laws) then: </a:t>
            </a:r>
            <a:r>
              <a:rPr lang="en-GB" sz="2400" b="1" dirty="0">
                <a:solidFill>
                  <a:schemeClr val="accent1">
                    <a:lumMod val="75000"/>
                  </a:schemeClr>
                </a:solidFill>
              </a:rPr>
              <a:t>a formal job.</a:t>
            </a:r>
          </a:p>
          <a:p>
            <a:pPr marL="628650" lvl="7" indent="-266700">
              <a:lnSpc>
                <a:spcPct val="110000"/>
              </a:lnSpc>
            </a:pPr>
            <a:r>
              <a:rPr lang="en-GB" sz="2400" dirty="0">
                <a:solidFill>
                  <a:schemeClr val="accent1">
                    <a:lumMod val="75000"/>
                  </a:schemeClr>
                </a:solidFill>
              </a:rPr>
              <a:t>A defining characteristics for informal jobs is an absence of contributions.</a:t>
            </a:r>
          </a:p>
          <a:p>
            <a:pPr marL="361950" lvl="7" indent="0">
              <a:lnSpc>
                <a:spcPct val="110000"/>
              </a:lnSpc>
              <a:buNone/>
            </a:pPr>
            <a:endParaRPr lang="en-GB" sz="2400" dirty="0">
              <a:solidFill>
                <a:schemeClr val="accent1">
                  <a:lumMod val="75000"/>
                </a:schemeClr>
              </a:solidFill>
            </a:endParaRPr>
          </a:p>
          <a:p>
            <a:pPr marL="628650" lvl="7" indent="-266700">
              <a:lnSpc>
                <a:spcPct val="110000"/>
              </a:lnSpc>
            </a:pPr>
            <a:r>
              <a:rPr lang="en-GB" sz="2400" b="1" dirty="0">
                <a:solidFill>
                  <a:schemeClr val="accent1">
                    <a:lumMod val="75000"/>
                  </a:schemeClr>
                </a:solidFill>
              </a:rPr>
              <a:t>Operationalization: </a:t>
            </a:r>
            <a:r>
              <a:rPr lang="en-GB" sz="2400" dirty="0">
                <a:solidFill>
                  <a:schemeClr val="accent1">
                    <a:lumMod val="75000"/>
                  </a:schemeClr>
                </a:solidFill>
              </a:rPr>
              <a:t>Countries need to operationalize the criterion taken the national social protection system into account.</a:t>
            </a:r>
          </a:p>
          <a:p>
            <a:pPr marL="628650" lvl="7" indent="-266700">
              <a:lnSpc>
                <a:spcPct val="110000"/>
              </a:lnSpc>
            </a:pPr>
            <a:r>
              <a:rPr lang="en-GB" sz="2400" dirty="0">
                <a:solidFill>
                  <a:schemeClr val="accent1">
                    <a:lumMod val="75000"/>
                  </a:schemeClr>
                </a:solidFill>
              </a:rPr>
              <a:t>Typically, it would be contribution to a pension, but could also be other relevant social insurances. </a:t>
            </a:r>
          </a:p>
          <a:p>
            <a:pPr>
              <a:spcBef>
                <a:spcPts val="600"/>
              </a:spcBef>
            </a:pPr>
            <a:endParaRPr lang="en-GB" b="0" kern="0" dirty="0">
              <a:solidFill>
                <a:schemeClr val="tx1"/>
              </a:solidFill>
              <a:latin typeface="Noto Sans" panose="020B0502040504020204" pitchFamily="34" charset="0"/>
            </a:endParaRPr>
          </a:p>
          <a:p>
            <a:endParaRPr lang="en-GB" b="0" kern="0" dirty="0">
              <a:solidFill>
                <a:schemeClr val="tx1"/>
              </a:solidFill>
              <a:effectLst>
                <a:outerShdw sx="0" sy="0">
                  <a:srgbClr val="000000"/>
                </a:outerShdw>
              </a:effectLst>
              <a:latin typeface="Noto Sans" panose="020B0502040504020204" pitchFamily="34" charset="0"/>
            </a:endParaRPr>
          </a:p>
        </p:txBody>
      </p:sp>
    </p:spTree>
    <p:extLst>
      <p:ext uri="{BB962C8B-B14F-4D97-AF65-F5344CB8AC3E}">
        <p14:creationId xmlns:p14="http://schemas.microsoft.com/office/powerpoint/2010/main" val="388966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Content</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effectLst>
                  <a:outerShdw sx="0" sy="0">
                    <a:srgbClr val="000000"/>
                  </a:outerShdw>
                </a:effectLst>
              </a:rPr>
              <a:t>The definition of informal employment</a:t>
            </a:r>
          </a:p>
          <a:p>
            <a:pPr marL="285750" lvl="1" indent="-285750">
              <a:buFont typeface="Arial" panose="020B0604020202020204" pitchFamily="34" charset="0"/>
              <a:buChar char="•"/>
            </a:pPr>
            <a:r>
              <a:rPr lang="en-GB" sz="2800" dirty="0">
                <a:solidFill>
                  <a:schemeClr val="bg1">
                    <a:lumMod val="85000"/>
                  </a:schemeClr>
                </a:solidFill>
                <a:effectLst>
                  <a:outerShdw sx="0" sy="0">
                    <a:srgbClr val="000000"/>
                  </a:outerShdw>
                </a:effectLst>
              </a:rPr>
              <a:t>ICSE-18</a:t>
            </a:r>
          </a:p>
          <a:p>
            <a:pPr marL="285750" lvl="1" indent="-285750">
              <a:buFont typeface="Arial" panose="020B0604020202020204" pitchFamily="34" charset="0"/>
              <a:buChar char="•"/>
            </a:pPr>
            <a:r>
              <a:rPr lang="en-GB" sz="2800" dirty="0">
                <a:solidFill>
                  <a:schemeClr val="bg1">
                    <a:lumMod val="85000"/>
                  </a:schemeClr>
                </a:solidFill>
                <a:effectLst>
                  <a:outerShdw sx="0" sy="0">
                    <a:srgbClr val="000000"/>
                  </a:outerShdw>
                </a:effectLst>
              </a:rPr>
              <a:t>Operational definitions of formal and informal jobs</a:t>
            </a:r>
          </a:p>
          <a:p>
            <a:pPr marL="285750" lvl="1" indent="-285750">
              <a:buFont typeface="Arial" panose="020B0604020202020204" pitchFamily="34" charset="0"/>
              <a:buChar char="•"/>
            </a:pPr>
            <a:r>
              <a:rPr lang="en-GB" sz="2800" dirty="0">
                <a:solidFill>
                  <a:schemeClr val="bg1">
                    <a:lumMod val="85000"/>
                  </a:schemeClr>
                </a:solidFill>
                <a:effectLst>
                  <a:outerShdw sx="0" sy="0">
                    <a:srgbClr val="000000"/>
                  </a:outerShdw>
                </a:effectLst>
              </a:rPr>
              <a:t>Partly informal productive activities in relation to formal jobs</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249895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5529E-F838-2CFE-F77B-D91324E243ED}"/>
              </a:ext>
            </a:extLst>
          </p:cNvPr>
          <p:cNvSpPr>
            <a:spLocks noGrp="1"/>
          </p:cNvSpPr>
          <p:nvPr>
            <p:ph type="title"/>
          </p:nvPr>
        </p:nvSpPr>
        <p:spPr/>
        <p:txBody>
          <a:bodyPr/>
          <a:lstStyle/>
          <a:p>
            <a:r>
              <a:rPr lang="en-GB" dirty="0"/>
              <a:t>Stronger recommendations for operationalization</a:t>
            </a:r>
          </a:p>
        </p:txBody>
      </p:sp>
      <p:sp>
        <p:nvSpPr>
          <p:cNvPr id="3" name="Content Placeholder 2">
            <a:extLst>
              <a:ext uri="{FF2B5EF4-FFF2-40B4-BE49-F238E27FC236}">
                <a16:creationId xmlns:a16="http://schemas.microsoft.com/office/drawing/2014/main" id="{68F3921F-3C54-4B4B-2BC1-93EBFB45DC46}"/>
              </a:ext>
            </a:extLst>
          </p:cNvPr>
          <p:cNvSpPr>
            <a:spLocks noGrp="1"/>
          </p:cNvSpPr>
          <p:nvPr>
            <p:ph idx="1"/>
          </p:nvPr>
        </p:nvSpPr>
        <p:spPr>
          <a:xfrm>
            <a:off x="161925" y="2076250"/>
            <a:ext cx="11425237" cy="4349750"/>
          </a:xfrm>
        </p:spPr>
        <p:txBody>
          <a:bodyPr>
            <a:normAutofit fontScale="70000" lnSpcReduction="20000"/>
          </a:bodyPr>
          <a:lstStyle/>
          <a:p>
            <a:pPr lvl="2">
              <a:lnSpc>
                <a:spcPct val="130000"/>
              </a:lnSpc>
              <a:defRPr/>
            </a:pPr>
            <a:r>
              <a:rPr lang="en-GB" sz="2800" dirty="0">
                <a:solidFill>
                  <a:srgbClr val="FF0000"/>
                </a:solidFill>
              </a:rPr>
              <a:t>Access to paid annual leave</a:t>
            </a:r>
            <a:r>
              <a:rPr lang="en-GB" sz="2800" b="1" dirty="0">
                <a:solidFill>
                  <a:srgbClr val="FF0000"/>
                </a:solidFill>
              </a:rPr>
              <a:t> and </a:t>
            </a:r>
            <a:r>
              <a:rPr lang="en-GB" sz="2800" dirty="0">
                <a:solidFill>
                  <a:srgbClr val="FF0000"/>
                </a:solidFill>
              </a:rPr>
              <a:t>paid sick leave - Relevant criteria: </a:t>
            </a:r>
          </a:p>
          <a:p>
            <a:pPr marL="628650" lvl="7" indent="-266700">
              <a:lnSpc>
                <a:spcPct val="110000"/>
              </a:lnSpc>
            </a:pPr>
            <a:r>
              <a:rPr lang="en-GB" sz="2900" dirty="0">
                <a:solidFill>
                  <a:schemeClr val="accent1">
                    <a:lumMod val="75000"/>
                  </a:schemeClr>
                </a:solidFill>
                <a:latin typeface="+mj-lt"/>
              </a:rPr>
              <a:t>Either as part of the main criteria or </a:t>
            </a:r>
          </a:p>
          <a:p>
            <a:pPr marL="628650" lvl="7" indent="-266700">
              <a:lnSpc>
                <a:spcPct val="110000"/>
              </a:lnSpc>
            </a:pPr>
            <a:r>
              <a:rPr lang="en-GB" sz="2900" dirty="0">
                <a:solidFill>
                  <a:schemeClr val="accent1">
                    <a:lumMod val="75000"/>
                  </a:schemeClr>
                </a:solidFill>
                <a:latin typeface="+mj-lt"/>
              </a:rPr>
              <a:t>In case of insufficient information regarding employer´s contribution to social insurance.</a:t>
            </a:r>
          </a:p>
          <a:p>
            <a:pPr marL="628650" lvl="7" indent="-266700">
              <a:lnSpc>
                <a:spcPct val="110000"/>
              </a:lnSpc>
            </a:pPr>
            <a:r>
              <a:rPr lang="en-GB" sz="2900" b="0" kern="0" dirty="0">
                <a:solidFill>
                  <a:schemeClr val="accent1">
                    <a:lumMod val="75000"/>
                  </a:schemeClr>
                </a:solidFill>
                <a:latin typeface="+mj-lt"/>
              </a:rPr>
              <a:t>Both conditions need to be met for the job to be considered formal.</a:t>
            </a:r>
          </a:p>
          <a:p>
            <a:pPr marL="1257300" lvl="7" indent="-266700">
              <a:lnSpc>
                <a:spcPct val="110000"/>
              </a:lnSpc>
            </a:pPr>
            <a:r>
              <a:rPr lang="en-GB" sz="2900" kern="0" dirty="0">
                <a:solidFill>
                  <a:schemeClr val="accent1">
                    <a:lumMod val="75000"/>
                  </a:schemeClr>
                </a:solidFill>
                <a:latin typeface="+mj-lt"/>
              </a:rPr>
              <a:t>If only access to paid annual leave or paid sick leave, then informal job.</a:t>
            </a:r>
          </a:p>
          <a:p>
            <a:pPr marL="361950" lvl="7" indent="0">
              <a:lnSpc>
                <a:spcPct val="110000"/>
              </a:lnSpc>
              <a:buNone/>
            </a:pPr>
            <a:endParaRPr lang="en-GB" sz="2400" kern="0" dirty="0">
              <a:solidFill>
                <a:schemeClr val="accent1">
                  <a:lumMod val="75000"/>
                </a:schemeClr>
              </a:solidFill>
              <a:latin typeface="Noto Sans" panose="020B0502040504020204" pitchFamily="34" charset="0"/>
            </a:endParaRPr>
          </a:p>
          <a:p>
            <a:pPr lvl="2">
              <a:lnSpc>
                <a:spcPct val="130000"/>
              </a:lnSpc>
              <a:defRPr/>
            </a:pPr>
            <a:r>
              <a:rPr lang="en-GB" sz="2900" dirty="0">
                <a:solidFill>
                  <a:srgbClr val="FF0000"/>
                </a:solidFill>
              </a:rPr>
              <a:t>Additional national characteristics - Supporting criteria: </a:t>
            </a:r>
          </a:p>
          <a:p>
            <a:pPr marL="628650" lvl="7" indent="-266700">
              <a:lnSpc>
                <a:spcPct val="110000"/>
              </a:lnSpc>
            </a:pPr>
            <a:r>
              <a:rPr lang="en-GB" sz="2900" dirty="0">
                <a:solidFill>
                  <a:schemeClr val="accent1">
                    <a:lumMod val="75000"/>
                  </a:schemeClr>
                </a:solidFill>
              </a:rPr>
              <a:t>Recognition of the possibility to use additional national criteria (absence of a written contract, parental leave etc. )</a:t>
            </a:r>
          </a:p>
          <a:p>
            <a:pPr marL="628650" lvl="7" indent="-266700">
              <a:lnSpc>
                <a:spcPct val="110000"/>
              </a:lnSpc>
            </a:pPr>
            <a:r>
              <a:rPr lang="en-GB" sz="2900" dirty="0">
                <a:solidFill>
                  <a:schemeClr val="accent1">
                    <a:lumMod val="75000"/>
                  </a:schemeClr>
                </a:solidFill>
              </a:rPr>
              <a:t>However, countries are strongly recommended to include the three criteria of social insurance, access to paid annual leave and paid sick leave.</a:t>
            </a:r>
          </a:p>
          <a:p>
            <a:pPr marL="1076325" lvl="7" indent="-266700">
              <a:lnSpc>
                <a:spcPct val="110000"/>
              </a:lnSpc>
            </a:pPr>
            <a:r>
              <a:rPr lang="en-GB" sz="2600" dirty="0">
                <a:solidFill>
                  <a:schemeClr val="accent1">
                    <a:lumMod val="75000"/>
                  </a:schemeClr>
                </a:solidFill>
              </a:rPr>
              <a:t>Possibility to produce regional and global estimates.</a:t>
            </a:r>
          </a:p>
          <a:p>
            <a:pPr marL="1076325" lvl="7" indent="-266700">
              <a:lnSpc>
                <a:spcPct val="110000"/>
              </a:lnSpc>
            </a:pPr>
            <a:r>
              <a:rPr lang="en-GB" sz="2600" dirty="0">
                <a:solidFill>
                  <a:schemeClr val="accent1">
                    <a:lumMod val="75000"/>
                  </a:schemeClr>
                </a:solidFill>
              </a:rPr>
              <a:t>Important indicators to provide a context of the degree of protection.</a:t>
            </a:r>
          </a:p>
          <a:p>
            <a:pPr>
              <a:spcBef>
                <a:spcPts val="600"/>
              </a:spcBef>
            </a:pPr>
            <a:endParaRPr lang="en-GB" b="0" kern="0" dirty="0">
              <a:solidFill>
                <a:schemeClr val="tx1"/>
              </a:solidFill>
              <a:latin typeface="Noto Sans" panose="020B0502040504020204" pitchFamily="34" charset="0"/>
            </a:endParaRPr>
          </a:p>
          <a:p>
            <a:endParaRPr lang="en-GB" b="0" kern="0" dirty="0">
              <a:solidFill>
                <a:schemeClr val="tx1"/>
              </a:solidFill>
              <a:effectLst>
                <a:outerShdw sx="0" sy="0">
                  <a:srgbClr val="000000"/>
                </a:outerShdw>
              </a:effectLst>
              <a:latin typeface="Noto Sans" panose="020B0502040504020204" pitchFamily="34" charset="0"/>
            </a:endParaRPr>
          </a:p>
        </p:txBody>
      </p:sp>
    </p:spTree>
    <p:extLst>
      <p:ext uri="{BB962C8B-B14F-4D97-AF65-F5344CB8AC3E}">
        <p14:creationId xmlns:p14="http://schemas.microsoft.com/office/powerpoint/2010/main" val="17007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C07A-8AA0-456B-B88F-5016B859A293}"/>
              </a:ext>
            </a:extLst>
          </p:cNvPr>
          <p:cNvSpPr>
            <a:spLocks noGrp="1"/>
          </p:cNvSpPr>
          <p:nvPr>
            <p:ph type="title"/>
          </p:nvPr>
        </p:nvSpPr>
        <p:spPr>
          <a:xfrm>
            <a:off x="3711910" y="418063"/>
            <a:ext cx="11210924" cy="720000"/>
          </a:xfrm>
        </p:spPr>
        <p:txBody>
          <a:bodyPr/>
          <a:lstStyle/>
          <a:p>
            <a:r>
              <a:rPr lang="fr-CH" dirty="0" err="1"/>
              <a:t>Summery</a:t>
            </a:r>
            <a:endParaRPr lang="en-GB" dirty="0"/>
          </a:p>
        </p:txBody>
      </p:sp>
      <p:sp>
        <p:nvSpPr>
          <p:cNvPr id="3" name="Content Placeholder 2">
            <a:extLst>
              <a:ext uri="{FF2B5EF4-FFF2-40B4-BE49-F238E27FC236}">
                <a16:creationId xmlns:a16="http://schemas.microsoft.com/office/drawing/2014/main" id="{648DCA49-044B-447C-851B-1894A100D832}"/>
              </a:ext>
            </a:extLst>
          </p:cNvPr>
          <p:cNvSpPr>
            <a:spLocks noGrp="1"/>
          </p:cNvSpPr>
          <p:nvPr>
            <p:ph sz="half" idx="1"/>
          </p:nvPr>
        </p:nvSpPr>
        <p:spPr>
          <a:xfrm>
            <a:off x="968710" y="4988112"/>
            <a:ext cx="10104757" cy="1882338"/>
          </a:xfrm>
        </p:spPr>
        <p:txBody>
          <a:bodyPr/>
          <a:lstStyle/>
          <a:p>
            <a:pPr lvl="2">
              <a:lnSpc>
                <a:spcPct val="110000"/>
              </a:lnSpc>
            </a:pPr>
            <a:r>
              <a:rPr lang="en-GB" sz="1600" dirty="0">
                <a:solidFill>
                  <a:schemeClr val="accent1">
                    <a:lumMod val="75000"/>
                  </a:schemeClr>
                </a:solidFill>
              </a:rPr>
              <a:t>The expectation is that employer’s contribution to statutory social insurance, access to paid annual leave and paid sick leave are part of the measurement and asked to all employees</a:t>
            </a:r>
          </a:p>
          <a:p>
            <a:pPr lvl="2">
              <a:lnSpc>
                <a:spcPct val="110000"/>
              </a:lnSpc>
            </a:pPr>
            <a:r>
              <a:rPr lang="en-GB" sz="1600" dirty="0">
                <a:solidFill>
                  <a:schemeClr val="accent1">
                    <a:lumMod val="75000"/>
                  </a:schemeClr>
                </a:solidFill>
              </a:rPr>
              <a:t>Countries can add </a:t>
            </a:r>
            <a:r>
              <a:rPr lang="en-GB" sz="1600">
                <a:solidFill>
                  <a:schemeClr val="accent1">
                    <a:lumMod val="75000"/>
                  </a:schemeClr>
                </a:solidFill>
              </a:rPr>
              <a:t>additional characteristics </a:t>
            </a:r>
            <a:r>
              <a:rPr lang="en-GB" sz="1600" dirty="0">
                <a:solidFill>
                  <a:schemeClr val="accent1">
                    <a:lumMod val="75000"/>
                  </a:schemeClr>
                </a:solidFill>
              </a:rPr>
              <a:t>if relevant/needed</a:t>
            </a:r>
          </a:p>
          <a:p>
            <a:pPr lvl="2">
              <a:lnSpc>
                <a:spcPct val="110000"/>
              </a:lnSpc>
            </a:pPr>
            <a:r>
              <a:rPr lang="en-GB" sz="1600" dirty="0">
                <a:solidFill>
                  <a:schemeClr val="accent1">
                    <a:lumMod val="75000"/>
                  </a:schemeClr>
                </a:solidFill>
              </a:rPr>
              <a:t>Still some flexibility of how to combine the criteria, but more reduced</a:t>
            </a:r>
          </a:p>
        </p:txBody>
      </p:sp>
      <p:sp>
        <p:nvSpPr>
          <p:cNvPr id="8" name="Rectangle: Rounded Corners 7">
            <a:extLst>
              <a:ext uri="{FF2B5EF4-FFF2-40B4-BE49-F238E27FC236}">
                <a16:creationId xmlns:a16="http://schemas.microsoft.com/office/drawing/2014/main" id="{3215615C-7B87-49B6-9B15-992CBA4D7007}"/>
              </a:ext>
            </a:extLst>
          </p:cNvPr>
          <p:cNvSpPr/>
          <p:nvPr/>
        </p:nvSpPr>
        <p:spPr>
          <a:xfrm>
            <a:off x="3129094" y="1360169"/>
            <a:ext cx="3758268" cy="68061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Employer’s contribution to social insurance</a:t>
            </a:r>
          </a:p>
        </p:txBody>
      </p:sp>
      <p:sp>
        <p:nvSpPr>
          <p:cNvPr id="9" name="Rectangle: Rounded Corners 8">
            <a:extLst>
              <a:ext uri="{FF2B5EF4-FFF2-40B4-BE49-F238E27FC236}">
                <a16:creationId xmlns:a16="http://schemas.microsoft.com/office/drawing/2014/main" id="{D77D25A7-3AAF-4E7F-9D23-8CF696222FB6}"/>
              </a:ext>
            </a:extLst>
          </p:cNvPr>
          <p:cNvSpPr/>
          <p:nvPr/>
        </p:nvSpPr>
        <p:spPr>
          <a:xfrm>
            <a:off x="3129094" y="2258919"/>
            <a:ext cx="3758268" cy="6806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Access to paid annual leave</a:t>
            </a:r>
          </a:p>
        </p:txBody>
      </p:sp>
      <p:sp>
        <p:nvSpPr>
          <p:cNvPr id="10" name="Rectangle: Rounded Corners 9">
            <a:extLst>
              <a:ext uri="{FF2B5EF4-FFF2-40B4-BE49-F238E27FC236}">
                <a16:creationId xmlns:a16="http://schemas.microsoft.com/office/drawing/2014/main" id="{F6324B1B-C531-48B2-BA13-393FA49DD051}"/>
              </a:ext>
            </a:extLst>
          </p:cNvPr>
          <p:cNvSpPr/>
          <p:nvPr/>
        </p:nvSpPr>
        <p:spPr>
          <a:xfrm>
            <a:off x="3117319" y="3170620"/>
            <a:ext cx="3758268" cy="6806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Access to paid sick leave</a:t>
            </a:r>
          </a:p>
        </p:txBody>
      </p:sp>
      <p:sp>
        <p:nvSpPr>
          <p:cNvPr id="11" name="Rectangle: Rounded Corners 10">
            <a:extLst>
              <a:ext uri="{FF2B5EF4-FFF2-40B4-BE49-F238E27FC236}">
                <a16:creationId xmlns:a16="http://schemas.microsoft.com/office/drawing/2014/main" id="{0586972A-9817-43CA-AA5D-B8575C7370EA}"/>
              </a:ext>
            </a:extLst>
          </p:cNvPr>
          <p:cNvSpPr/>
          <p:nvPr/>
        </p:nvSpPr>
        <p:spPr>
          <a:xfrm>
            <a:off x="3129094" y="3978427"/>
            <a:ext cx="3758268" cy="68061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Additional “national” criteria</a:t>
            </a:r>
          </a:p>
        </p:txBody>
      </p:sp>
      <p:cxnSp>
        <p:nvCxnSpPr>
          <p:cNvPr id="13" name="Straight Arrow Connector 12">
            <a:extLst>
              <a:ext uri="{FF2B5EF4-FFF2-40B4-BE49-F238E27FC236}">
                <a16:creationId xmlns:a16="http://schemas.microsoft.com/office/drawing/2014/main" id="{B0B954AE-38AC-4861-AAB1-AB8CEE22BA5C}"/>
              </a:ext>
            </a:extLst>
          </p:cNvPr>
          <p:cNvCxnSpPr/>
          <p:nvPr/>
        </p:nvCxnSpPr>
        <p:spPr>
          <a:xfrm flipH="1">
            <a:off x="2019300" y="1700476"/>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4FA7DF5-6DE6-44F5-9FE8-B976FE5249F7}"/>
              </a:ext>
            </a:extLst>
          </p:cNvPr>
          <p:cNvSpPr txBox="1"/>
          <p:nvPr/>
        </p:nvSpPr>
        <p:spPr>
          <a:xfrm>
            <a:off x="2271712" y="1345976"/>
            <a:ext cx="495300" cy="276999"/>
          </a:xfrm>
          <a:prstGeom prst="rect">
            <a:avLst/>
          </a:prstGeom>
          <a:noFill/>
        </p:spPr>
        <p:txBody>
          <a:bodyPr wrap="square" rtlCol="0">
            <a:spAutoFit/>
          </a:bodyPr>
          <a:lstStyle/>
          <a:p>
            <a:r>
              <a:rPr lang="fr-CH" sz="1200" dirty="0"/>
              <a:t>No</a:t>
            </a:r>
            <a:endParaRPr lang="en-GB" sz="1200" dirty="0"/>
          </a:p>
        </p:txBody>
      </p:sp>
      <p:sp>
        <p:nvSpPr>
          <p:cNvPr id="16" name="TextBox 15">
            <a:extLst>
              <a:ext uri="{FF2B5EF4-FFF2-40B4-BE49-F238E27FC236}">
                <a16:creationId xmlns:a16="http://schemas.microsoft.com/office/drawing/2014/main" id="{D01F7C13-55FF-44C0-9D32-9EBEA3A80F9E}"/>
              </a:ext>
            </a:extLst>
          </p:cNvPr>
          <p:cNvSpPr txBox="1"/>
          <p:nvPr/>
        </p:nvSpPr>
        <p:spPr>
          <a:xfrm>
            <a:off x="7249444" y="1328633"/>
            <a:ext cx="495300" cy="276999"/>
          </a:xfrm>
          <a:prstGeom prst="rect">
            <a:avLst/>
          </a:prstGeom>
          <a:noFill/>
        </p:spPr>
        <p:txBody>
          <a:bodyPr wrap="square" rtlCol="0">
            <a:spAutoFit/>
          </a:bodyPr>
          <a:lstStyle/>
          <a:p>
            <a:r>
              <a:rPr lang="fr-CH" sz="1200" dirty="0"/>
              <a:t>Yes</a:t>
            </a:r>
            <a:endParaRPr lang="en-GB" sz="1200" dirty="0"/>
          </a:p>
        </p:txBody>
      </p:sp>
      <p:sp>
        <p:nvSpPr>
          <p:cNvPr id="17" name="Rectangle 16">
            <a:extLst>
              <a:ext uri="{FF2B5EF4-FFF2-40B4-BE49-F238E27FC236}">
                <a16:creationId xmlns:a16="http://schemas.microsoft.com/office/drawing/2014/main" id="{DBCA0DDA-C22F-455F-874C-D73DB2317A08}"/>
              </a:ext>
            </a:extLst>
          </p:cNvPr>
          <p:cNvSpPr/>
          <p:nvPr/>
        </p:nvSpPr>
        <p:spPr>
          <a:xfrm>
            <a:off x="1257300" y="1484475"/>
            <a:ext cx="571500" cy="328763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CH" dirty="0">
                <a:solidFill>
                  <a:schemeClr val="tx2"/>
                </a:solidFill>
              </a:rPr>
              <a:t>Informal job</a:t>
            </a:r>
            <a:endParaRPr lang="en-GB" dirty="0">
              <a:solidFill>
                <a:schemeClr val="tx2"/>
              </a:solidFill>
            </a:endParaRPr>
          </a:p>
        </p:txBody>
      </p:sp>
      <p:cxnSp>
        <p:nvCxnSpPr>
          <p:cNvPr id="18" name="Straight Arrow Connector 17">
            <a:extLst>
              <a:ext uri="{FF2B5EF4-FFF2-40B4-BE49-F238E27FC236}">
                <a16:creationId xmlns:a16="http://schemas.microsoft.com/office/drawing/2014/main" id="{8289A04A-217E-490B-BF81-A2E9C0C60921}"/>
              </a:ext>
            </a:extLst>
          </p:cNvPr>
          <p:cNvCxnSpPr>
            <a:cxnSpLocks/>
          </p:cNvCxnSpPr>
          <p:nvPr/>
        </p:nvCxnSpPr>
        <p:spPr>
          <a:xfrm flipV="1">
            <a:off x="7050339" y="1622975"/>
            <a:ext cx="9982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0E93FADC-FEDC-46E0-85BA-5D9AB5BC670A}"/>
              </a:ext>
            </a:extLst>
          </p:cNvPr>
          <p:cNvSpPr/>
          <p:nvPr/>
        </p:nvSpPr>
        <p:spPr>
          <a:xfrm>
            <a:off x="8106826" y="1411260"/>
            <a:ext cx="571500" cy="32876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CH" dirty="0" err="1">
                <a:solidFill>
                  <a:schemeClr val="tx2"/>
                </a:solidFill>
              </a:rPr>
              <a:t>Formal</a:t>
            </a:r>
            <a:r>
              <a:rPr lang="fr-CH" dirty="0">
                <a:solidFill>
                  <a:schemeClr val="tx2"/>
                </a:solidFill>
              </a:rPr>
              <a:t> job</a:t>
            </a:r>
            <a:endParaRPr lang="en-GB" dirty="0">
              <a:solidFill>
                <a:schemeClr val="tx2"/>
              </a:solidFill>
            </a:endParaRPr>
          </a:p>
        </p:txBody>
      </p:sp>
      <p:sp>
        <p:nvSpPr>
          <p:cNvPr id="23" name="TextBox 22">
            <a:extLst>
              <a:ext uri="{FF2B5EF4-FFF2-40B4-BE49-F238E27FC236}">
                <a16:creationId xmlns:a16="http://schemas.microsoft.com/office/drawing/2014/main" id="{41873FE2-F92B-4CBF-92CE-A2E1D9D295A3}"/>
              </a:ext>
            </a:extLst>
          </p:cNvPr>
          <p:cNvSpPr txBox="1"/>
          <p:nvPr/>
        </p:nvSpPr>
        <p:spPr>
          <a:xfrm>
            <a:off x="9040408" y="1138063"/>
            <a:ext cx="2761067" cy="2554545"/>
          </a:xfrm>
          <a:prstGeom prst="rect">
            <a:avLst/>
          </a:prstGeom>
          <a:noFill/>
        </p:spPr>
        <p:txBody>
          <a:bodyPr wrap="square" rtlCol="0">
            <a:spAutoFit/>
          </a:bodyPr>
          <a:lstStyle/>
          <a:p>
            <a:r>
              <a:rPr lang="en-GB" sz="1600" dirty="0"/>
              <a:t>Contributions to SI always defines the job as formal</a:t>
            </a:r>
          </a:p>
          <a:p>
            <a:r>
              <a:rPr lang="en-GB" sz="1600" dirty="0"/>
              <a:t>There is the option to either:</a:t>
            </a:r>
          </a:p>
          <a:p>
            <a:r>
              <a:rPr lang="en-GB" sz="1400" dirty="0"/>
              <a:t>Define jobs as informal if no contributions are made </a:t>
            </a:r>
          </a:p>
          <a:p>
            <a:r>
              <a:rPr lang="en-GB" sz="1400" dirty="0"/>
              <a:t> and in the case of don’t know define the job as formal if access to paid annual leave and paid sick leave</a:t>
            </a:r>
          </a:p>
          <a:p>
            <a:r>
              <a:rPr lang="en-GB" sz="1400" dirty="0"/>
              <a:t>And finally use additional “national criteria” if relevant</a:t>
            </a:r>
          </a:p>
        </p:txBody>
      </p:sp>
      <p:sp>
        <p:nvSpPr>
          <p:cNvPr id="24" name="TextBox 23">
            <a:extLst>
              <a:ext uri="{FF2B5EF4-FFF2-40B4-BE49-F238E27FC236}">
                <a16:creationId xmlns:a16="http://schemas.microsoft.com/office/drawing/2014/main" id="{CC0EF8F0-F0A0-405E-9E84-BF94468124F1}"/>
              </a:ext>
            </a:extLst>
          </p:cNvPr>
          <p:cNvSpPr txBox="1"/>
          <p:nvPr/>
        </p:nvSpPr>
        <p:spPr>
          <a:xfrm>
            <a:off x="6096000" y="1999743"/>
            <a:ext cx="495300" cy="276999"/>
          </a:xfrm>
          <a:prstGeom prst="rect">
            <a:avLst/>
          </a:prstGeom>
          <a:noFill/>
        </p:spPr>
        <p:txBody>
          <a:bodyPr wrap="square" rtlCol="0">
            <a:spAutoFit/>
          </a:bodyPr>
          <a:lstStyle/>
          <a:p>
            <a:r>
              <a:rPr lang="fr-CH" sz="1200" dirty="0"/>
              <a:t>DK</a:t>
            </a:r>
            <a:endParaRPr lang="en-GB" sz="1200" dirty="0"/>
          </a:p>
        </p:txBody>
      </p:sp>
      <p:cxnSp>
        <p:nvCxnSpPr>
          <p:cNvPr id="25" name="Straight Arrow Connector 24">
            <a:extLst>
              <a:ext uri="{FF2B5EF4-FFF2-40B4-BE49-F238E27FC236}">
                <a16:creationId xmlns:a16="http://schemas.microsoft.com/office/drawing/2014/main" id="{73478C88-66E1-4BAA-9C52-D15779106F03}"/>
              </a:ext>
            </a:extLst>
          </p:cNvPr>
          <p:cNvCxnSpPr>
            <a:cxnSpLocks/>
          </p:cNvCxnSpPr>
          <p:nvPr/>
        </p:nvCxnSpPr>
        <p:spPr>
          <a:xfrm>
            <a:off x="5933428" y="2067586"/>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820B104-1CF2-4A85-BBE6-C4DB4CC8437B}"/>
              </a:ext>
            </a:extLst>
          </p:cNvPr>
          <p:cNvCxnSpPr>
            <a:cxnSpLocks/>
          </p:cNvCxnSpPr>
          <p:nvPr/>
        </p:nvCxnSpPr>
        <p:spPr>
          <a:xfrm>
            <a:off x="5866753" y="2962147"/>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40385CE-2C55-4CA8-A613-00C26C5974C0}"/>
              </a:ext>
            </a:extLst>
          </p:cNvPr>
          <p:cNvSpPr txBox="1"/>
          <p:nvPr/>
        </p:nvSpPr>
        <p:spPr>
          <a:xfrm>
            <a:off x="6077598" y="2915792"/>
            <a:ext cx="495300" cy="276999"/>
          </a:xfrm>
          <a:prstGeom prst="rect">
            <a:avLst/>
          </a:prstGeom>
          <a:noFill/>
        </p:spPr>
        <p:txBody>
          <a:bodyPr wrap="square" rtlCol="0">
            <a:spAutoFit/>
          </a:bodyPr>
          <a:lstStyle/>
          <a:p>
            <a:r>
              <a:rPr lang="fr-CH" sz="1200" dirty="0"/>
              <a:t>Yes</a:t>
            </a:r>
            <a:endParaRPr lang="en-GB" sz="1200" dirty="0"/>
          </a:p>
        </p:txBody>
      </p:sp>
      <p:cxnSp>
        <p:nvCxnSpPr>
          <p:cNvPr id="29" name="Straight Arrow Connector 28">
            <a:extLst>
              <a:ext uri="{FF2B5EF4-FFF2-40B4-BE49-F238E27FC236}">
                <a16:creationId xmlns:a16="http://schemas.microsoft.com/office/drawing/2014/main" id="{85DAC3C4-1846-4619-B1F3-58FAEED1BCD8}"/>
              </a:ext>
            </a:extLst>
          </p:cNvPr>
          <p:cNvCxnSpPr/>
          <p:nvPr/>
        </p:nvCxnSpPr>
        <p:spPr>
          <a:xfrm flipH="1">
            <a:off x="2048139" y="2610934"/>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2FDA1A-6091-4207-AC14-A2FB6346B92E}"/>
              </a:ext>
            </a:extLst>
          </p:cNvPr>
          <p:cNvSpPr txBox="1"/>
          <p:nvPr/>
        </p:nvSpPr>
        <p:spPr>
          <a:xfrm>
            <a:off x="2300551" y="2256434"/>
            <a:ext cx="495300" cy="276999"/>
          </a:xfrm>
          <a:prstGeom prst="rect">
            <a:avLst/>
          </a:prstGeom>
          <a:noFill/>
        </p:spPr>
        <p:txBody>
          <a:bodyPr wrap="square" rtlCol="0">
            <a:spAutoFit/>
          </a:bodyPr>
          <a:lstStyle/>
          <a:p>
            <a:r>
              <a:rPr lang="fr-CH" sz="1200" dirty="0"/>
              <a:t>No</a:t>
            </a:r>
            <a:endParaRPr lang="en-GB" sz="1200" dirty="0"/>
          </a:p>
        </p:txBody>
      </p:sp>
      <p:cxnSp>
        <p:nvCxnSpPr>
          <p:cNvPr id="31" name="Straight Arrow Connector 30">
            <a:extLst>
              <a:ext uri="{FF2B5EF4-FFF2-40B4-BE49-F238E27FC236}">
                <a16:creationId xmlns:a16="http://schemas.microsoft.com/office/drawing/2014/main" id="{190355C8-4AD3-4C9C-ACF1-1AAD3EE36A7C}"/>
              </a:ext>
            </a:extLst>
          </p:cNvPr>
          <p:cNvCxnSpPr/>
          <p:nvPr/>
        </p:nvCxnSpPr>
        <p:spPr>
          <a:xfrm flipH="1">
            <a:off x="2048139" y="3489294"/>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DDA5026-F56D-4E6D-AC5C-28E6F58F6053}"/>
              </a:ext>
            </a:extLst>
          </p:cNvPr>
          <p:cNvSpPr txBox="1"/>
          <p:nvPr/>
        </p:nvSpPr>
        <p:spPr>
          <a:xfrm>
            <a:off x="2300551" y="3134794"/>
            <a:ext cx="495300" cy="276999"/>
          </a:xfrm>
          <a:prstGeom prst="rect">
            <a:avLst/>
          </a:prstGeom>
          <a:noFill/>
        </p:spPr>
        <p:txBody>
          <a:bodyPr wrap="square" rtlCol="0">
            <a:spAutoFit/>
          </a:bodyPr>
          <a:lstStyle/>
          <a:p>
            <a:r>
              <a:rPr lang="fr-CH" sz="1200" dirty="0"/>
              <a:t>No</a:t>
            </a:r>
            <a:endParaRPr lang="en-GB" sz="1200" dirty="0"/>
          </a:p>
        </p:txBody>
      </p:sp>
      <p:sp>
        <p:nvSpPr>
          <p:cNvPr id="33" name="TextBox 32">
            <a:extLst>
              <a:ext uri="{FF2B5EF4-FFF2-40B4-BE49-F238E27FC236}">
                <a16:creationId xmlns:a16="http://schemas.microsoft.com/office/drawing/2014/main" id="{4E7FA622-AE71-4EA0-955E-1D5CCF3222B8}"/>
              </a:ext>
            </a:extLst>
          </p:cNvPr>
          <p:cNvSpPr txBox="1"/>
          <p:nvPr/>
        </p:nvSpPr>
        <p:spPr>
          <a:xfrm>
            <a:off x="7197056" y="3235924"/>
            <a:ext cx="495300" cy="276999"/>
          </a:xfrm>
          <a:prstGeom prst="rect">
            <a:avLst/>
          </a:prstGeom>
          <a:noFill/>
        </p:spPr>
        <p:txBody>
          <a:bodyPr wrap="square" rtlCol="0">
            <a:spAutoFit/>
          </a:bodyPr>
          <a:lstStyle/>
          <a:p>
            <a:r>
              <a:rPr lang="fr-CH" sz="1200" dirty="0"/>
              <a:t>Yes</a:t>
            </a:r>
            <a:endParaRPr lang="en-GB" sz="1200" dirty="0"/>
          </a:p>
        </p:txBody>
      </p:sp>
      <p:cxnSp>
        <p:nvCxnSpPr>
          <p:cNvPr id="34" name="Straight Arrow Connector 33">
            <a:extLst>
              <a:ext uri="{FF2B5EF4-FFF2-40B4-BE49-F238E27FC236}">
                <a16:creationId xmlns:a16="http://schemas.microsoft.com/office/drawing/2014/main" id="{7A7839D1-7940-4326-A26F-9FAA04829A5E}"/>
              </a:ext>
            </a:extLst>
          </p:cNvPr>
          <p:cNvCxnSpPr>
            <a:cxnSpLocks/>
          </p:cNvCxnSpPr>
          <p:nvPr/>
        </p:nvCxnSpPr>
        <p:spPr>
          <a:xfrm flipV="1">
            <a:off x="6997951" y="3530266"/>
            <a:ext cx="9982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F0E1B0E-166C-4209-AEDB-6C363E33AD67}"/>
              </a:ext>
            </a:extLst>
          </p:cNvPr>
          <p:cNvCxnSpPr>
            <a:cxnSpLocks/>
          </p:cNvCxnSpPr>
          <p:nvPr/>
        </p:nvCxnSpPr>
        <p:spPr>
          <a:xfrm>
            <a:off x="5866753" y="3851235"/>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ight Brace 3">
            <a:extLst>
              <a:ext uri="{FF2B5EF4-FFF2-40B4-BE49-F238E27FC236}">
                <a16:creationId xmlns:a16="http://schemas.microsoft.com/office/drawing/2014/main" id="{E1AB44DA-E01F-46BE-A08C-A0CAF9768A88}"/>
              </a:ext>
            </a:extLst>
          </p:cNvPr>
          <p:cNvSpPr/>
          <p:nvPr/>
        </p:nvSpPr>
        <p:spPr>
          <a:xfrm>
            <a:off x="6997951" y="2276742"/>
            <a:ext cx="239718" cy="22264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Left Brace 5">
            <a:extLst>
              <a:ext uri="{FF2B5EF4-FFF2-40B4-BE49-F238E27FC236}">
                <a16:creationId xmlns:a16="http://schemas.microsoft.com/office/drawing/2014/main" id="{71EC8BEF-5C29-4684-A9CB-266E83293B45}"/>
              </a:ext>
            </a:extLst>
          </p:cNvPr>
          <p:cNvSpPr/>
          <p:nvPr/>
        </p:nvSpPr>
        <p:spPr>
          <a:xfrm>
            <a:off x="2674942" y="2356368"/>
            <a:ext cx="176204" cy="188233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8442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
                                            <p:txEl>
                                              <p:pRg st="0" end="0"/>
                                            </p:txEl>
                                          </p:spTgt>
                                        </p:tgtEl>
                                        <p:attrNameLst>
                                          <p:attrName>style.visibility</p:attrName>
                                        </p:attrNameLst>
                                      </p:cBhvr>
                                      <p:to>
                                        <p:strVal val="visible"/>
                                      </p:to>
                                    </p:set>
                                    <p:animEffect transition="in" filter="fade">
                                      <p:cBhvr>
                                        <p:cTn id="32" dur="500"/>
                                        <p:tgtEl>
                                          <p:spTgt spid="23">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par>
                                <p:cTn id="36" presetID="10" presetClass="entr" presetSubtype="0"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23">
                                            <p:txEl>
                                              <p:pRg st="1" end="1"/>
                                            </p:txEl>
                                          </p:spTgt>
                                        </p:tgtEl>
                                        <p:attrNameLst>
                                          <p:attrName>style.visibility</p:attrName>
                                        </p:attrNameLst>
                                      </p:cBhvr>
                                      <p:to>
                                        <p:strVal val="visible"/>
                                      </p:to>
                                    </p:set>
                                    <p:animEffect transition="in" filter="fade">
                                      <p:cBhvr>
                                        <p:cTn id="49" dur="500"/>
                                        <p:tgtEl>
                                          <p:spTgt spid="23">
                                            <p:txEl>
                                              <p:pRg st="1" end="1"/>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23">
                                            <p:txEl>
                                              <p:pRg st="2" end="2"/>
                                            </p:txEl>
                                          </p:spTgt>
                                        </p:tgtEl>
                                        <p:attrNameLst>
                                          <p:attrName>style.visibility</p:attrName>
                                        </p:attrNameLst>
                                      </p:cBhvr>
                                      <p:to>
                                        <p:strVal val="visible"/>
                                      </p:to>
                                    </p:set>
                                    <p:animEffect transition="in" filter="fade">
                                      <p:cBhvr>
                                        <p:cTn id="52" dur="500"/>
                                        <p:tgtEl>
                                          <p:spTgt spid="23">
                                            <p:txEl>
                                              <p:pRg st="2" end="2"/>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500"/>
                                        <p:tgtEl>
                                          <p:spTgt spid="1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500"/>
                                        <p:tgtEl>
                                          <p:spTgt spid="1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3">
                                            <p:txEl>
                                              <p:pRg st="3" end="3"/>
                                            </p:txEl>
                                          </p:spTgt>
                                        </p:tgtEl>
                                        <p:attrNameLst>
                                          <p:attrName>style.visibility</p:attrName>
                                        </p:attrNameLst>
                                      </p:cBhvr>
                                      <p:to>
                                        <p:strVal val="visible"/>
                                      </p:to>
                                    </p:set>
                                    <p:animEffect transition="in" filter="fade">
                                      <p:cBhvr>
                                        <p:cTn id="66" dur="500"/>
                                        <p:tgtEl>
                                          <p:spTgt spid="23">
                                            <p:txEl>
                                              <p:pRg st="3" end="3"/>
                                            </p:txEl>
                                          </p:spTgt>
                                        </p:tgtEl>
                                      </p:cBhvr>
                                    </p:animEffect>
                                  </p:childTnLst>
                                </p:cTn>
                              </p:par>
                              <p:par>
                                <p:cTn id="67" presetID="10" presetClass="entr" presetSubtype="0" fill="hold"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500"/>
                                        <p:tgtEl>
                                          <p:spTgt spid="25"/>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par>
                          <p:cTn id="73" fill="hold">
                            <p:stCondLst>
                              <p:cond delay="500"/>
                            </p:stCondLst>
                            <p:childTnLst>
                              <p:par>
                                <p:cTn id="74" presetID="10" presetClass="entr" presetSubtype="0" fill="hold"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500"/>
                                        <p:tgtEl>
                                          <p:spTgt spid="2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500"/>
                                        <p:tgtEl>
                                          <p:spTgt spid="28"/>
                                        </p:tgtEl>
                                      </p:cBhvr>
                                    </p:animEffect>
                                  </p:childTnLst>
                                </p:cTn>
                              </p:par>
                              <p:par>
                                <p:cTn id="80" presetID="10" presetClass="entr" presetSubtype="0" fill="hold"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500"/>
                                        <p:tgtEl>
                                          <p:spTgt spid="31"/>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500"/>
                                        <p:tgtEl>
                                          <p:spTgt spid="32"/>
                                        </p:tgtEl>
                                      </p:cBhvr>
                                    </p:animEffect>
                                  </p:childTnLst>
                                </p:cTn>
                              </p:par>
                              <p:par>
                                <p:cTn id="86" presetID="10" presetClass="entr" presetSubtype="0" fill="hold"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500"/>
                                        <p:tgtEl>
                                          <p:spTgt spid="34"/>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fade">
                                      <p:cBhvr>
                                        <p:cTn id="91" dur="500"/>
                                        <p:tgtEl>
                                          <p:spTgt spid="33"/>
                                        </p:tgtEl>
                                      </p:cBhvr>
                                    </p:animEffect>
                                  </p:childTnLst>
                                </p:cTn>
                              </p:par>
                              <p:par>
                                <p:cTn id="92" presetID="10" presetClass="entr" presetSubtype="0" fill="hold" nodeType="with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fade">
                                      <p:cBhvr>
                                        <p:cTn id="94" dur="500"/>
                                        <p:tgtEl>
                                          <p:spTgt spid="29"/>
                                        </p:tgtEl>
                                      </p:cBhvr>
                                    </p:animEffect>
                                  </p:childTnLst>
                                </p:cTn>
                              </p:par>
                              <p:par>
                                <p:cTn id="95" presetID="10" presetClass="entr" presetSubtype="0" fill="hold" grpId="1" nodeType="with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fade">
                                      <p:cBhvr>
                                        <p:cTn id="97" dur="500"/>
                                        <p:tgtEl>
                                          <p:spTgt spid="30"/>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23">
                                            <p:txEl>
                                              <p:pRg st="4" end="4"/>
                                            </p:txEl>
                                          </p:spTgt>
                                        </p:tgtEl>
                                        <p:attrNameLst>
                                          <p:attrName>style.visibility</p:attrName>
                                        </p:attrNameLst>
                                      </p:cBhvr>
                                      <p:to>
                                        <p:strVal val="visible"/>
                                      </p:to>
                                    </p:set>
                                    <p:animEffect transition="in" filter="fade">
                                      <p:cBhvr>
                                        <p:cTn id="102" dur="500"/>
                                        <p:tgtEl>
                                          <p:spTgt spid="23">
                                            <p:txEl>
                                              <p:pRg st="4" end="4"/>
                                            </p:txEl>
                                          </p:spTgt>
                                        </p:tgtEl>
                                      </p:cBhvr>
                                    </p:animEffect>
                                  </p:childTnLst>
                                </p:cTn>
                              </p:par>
                              <p:par>
                                <p:cTn id="103" presetID="10" presetClass="exit" presetSubtype="0" fill="hold" nodeType="withEffect">
                                  <p:stCondLst>
                                    <p:cond delay="0"/>
                                  </p:stCondLst>
                                  <p:childTnLst>
                                    <p:animEffect transition="out" filter="fade">
                                      <p:cBhvr>
                                        <p:cTn id="104" dur="500"/>
                                        <p:tgtEl>
                                          <p:spTgt spid="31"/>
                                        </p:tgtEl>
                                      </p:cBhvr>
                                    </p:animEffect>
                                    <p:set>
                                      <p:cBhvr>
                                        <p:cTn id="105" dur="1" fill="hold">
                                          <p:stCondLst>
                                            <p:cond delay="499"/>
                                          </p:stCondLst>
                                        </p:cTn>
                                        <p:tgtEl>
                                          <p:spTgt spid="31"/>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500"/>
                                        <p:tgtEl>
                                          <p:spTgt spid="34"/>
                                        </p:tgtEl>
                                      </p:cBhvr>
                                    </p:animEffect>
                                    <p:set>
                                      <p:cBhvr>
                                        <p:cTn id="108" dur="1" fill="hold">
                                          <p:stCondLst>
                                            <p:cond delay="499"/>
                                          </p:stCondLst>
                                        </p:cTn>
                                        <p:tgtEl>
                                          <p:spTgt spid="34"/>
                                        </p:tgtEl>
                                        <p:attrNameLst>
                                          <p:attrName>style.visibility</p:attrName>
                                        </p:attrNameLst>
                                      </p:cBhvr>
                                      <p:to>
                                        <p:strVal val="hidden"/>
                                      </p:to>
                                    </p:set>
                                  </p:childTnLst>
                                </p:cTn>
                              </p:par>
                              <p:par>
                                <p:cTn id="109" presetID="10" presetClass="entr" presetSubtype="0" fill="hold" nodeType="with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fade">
                                      <p:cBhvr>
                                        <p:cTn id="111" dur="500"/>
                                        <p:tgtEl>
                                          <p:spTgt spid="40"/>
                                        </p:tgtEl>
                                      </p:cBhvr>
                                    </p:animEffect>
                                  </p:childTnLst>
                                </p:cTn>
                              </p:par>
                              <p:par>
                                <p:cTn id="112" presetID="10" presetClass="exit" presetSubtype="0" fill="hold" nodeType="withEffect">
                                  <p:stCondLst>
                                    <p:cond delay="0"/>
                                  </p:stCondLst>
                                  <p:childTnLst>
                                    <p:animEffect transition="out" filter="fade">
                                      <p:cBhvr>
                                        <p:cTn id="113" dur="500"/>
                                        <p:tgtEl>
                                          <p:spTgt spid="29"/>
                                        </p:tgtEl>
                                      </p:cBhvr>
                                    </p:animEffect>
                                    <p:set>
                                      <p:cBhvr>
                                        <p:cTn id="114" dur="1" fill="hold">
                                          <p:stCondLst>
                                            <p:cond delay="499"/>
                                          </p:stCondLst>
                                        </p:cTn>
                                        <p:tgtEl>
                                          <p:spTgt spid="29"/>
                                        </p:tgtEl>
                                        <p:attrNameLst>
                                          <p:attrName>style.visibility</p:attrName>
                                        </p:attrNameLst>
                                      </p:cBhvr>
                                      <p:to>
                                        <p:strVal val="hidden"/>
                                      </p:to>
                                    </p:set>
                                  </p:childTnLst>
                                </p:cTn>
                              </p:par>
                              <p:par>
                                <p:cTn id="115" presetID="10" presetClass="exit" presetSubtype="0" fill="hold" grpId="0" nodeType="withEffect">
                                  <p:stCondLst>
                                    <p:cond delay="0"/>
                                  </p:stCondLst>
                                  <p:childTnLst>
                                    <p:animEffect transition="out" filter="fade">
                                      <p:cBhvr>
                                        <p:cTn id="116" dur="500"/>
                                        <p:tgtEl>
                                          <p:spTgt spid="30"/>
                                        </p:tgtEl>
                                      </p:cBhvr>
                                    </p:animEffect>
                                    <p:set>
                                      <p:cBhvr>
                                        <p:cTn id="117" dur="1" fill="hold">
                                          <p:stCondLst>
                                            <p:cond delay="499"/>
                                          </p:stCondLst>
                                        </p:cTn>
                                        <p:tgtEl>
                                          <p:spTgt spid="30"/>
                                        </p:tgtEl>
                                        <p:attrNameLst>
                                          <p:attrName>style.visibility</p:attrName>
                                        </p:attrNameLst>
                                      </p:cBhvr>
                                      <p:to>
                                        <p:strVal val="hidden"/>
                                      </p:to>
                                    </p:set>
                                  </p:childTnLst>
                                </p:cTn>
                              </p:par>
                              <p:par>
                                <p:cTn id="118" presetID="10" presetClass="entr" presetSubtype="0" fill="hold" grpId="0" nodeType="withEffect">
                                  <p:stCondLst>
                                    <p:cond delay="0"/>
                                  </p:stCondLst>
                                  <p:childTnLst>
                                    <p:set>
                                      <p:cBhvr>
                                        <p:cTn id="119" dur="1" fill="hold">
                                          <p:stCondLst>
                                            <p:cond delay="0"/>
                                          </p:stCondLst>
                                        </p:cTn>
                                        <p:tgtEl>
                                          <p:spTgt spid="4"/>
                                        </p:tgtEl>
                                        <p:attrNameLst>
                                          <p:attrName>style.visibility</p:attrName>
                                        </p:attrNameLst>
                                      </p:cBhvr>
                                      <p:to>
                                        <p:strVal val="visible"/>
                                      </p:to>
                                    </p:set>
                                    <p:animEffect transition="in" filter="fade">
                                      <p:cBhvr>
                                        <p:cTn id="120" dur="500"/>
                                        <p:tgtEl>
                                          <p:spTgt spid="4"/>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6"/>
                                        </p:tgtEl>
                                        <p:attrNameLst>
                                          <p:attrName>style.visibility</p:attrName>
                                        </p:attrNameLst>
                                      </p:cBhvr>
                                      <p:to>
                                        <p:strVal val="visible"/>
                                      </p:to>
                                    </p:set>
                                    <p:animEffect transition="in" filter="fade">
                                      <p:cBhvr>
                                        <p:cTn id="1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5" grpId="0"/>
      <p:bldP spid="16" grpId="0"/>
      <p:bldP spid="17" grpId="0" animBg="1"/>
      <p:bldP spid="22" grpId="0" animBg="1"/>
      <p:bldP spid="23" grpId="0"/>
      <p:bldP spid="24" grpId="0"/>
      <p:bldP spid="28" grpId="0"/>
      <p:bldP spid="30" grpId="0"/>
      <p:bldP spid="30" grpId="1"/>
      <p:bldP spid="32" grpId="0"/>
      <p:bldP spid="33" grpId="0"/>
      <p:bldP spid="4" grpId="0" animBg="1"/>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C07A-8AA0-456B-B88F-5016B859A293}"/>
              </a:ext>
            </a:extLst>
          </p:cNvPr>
          <p:cNvSpPr>
            <a:spLocks noGrp="1"/>
          </p:cNvSpPr>
          <p:nvPr>
            <p:ph type="title"/>
          </p:nvPr>
        </p:nvSpPr>
        <p:spPr>
          <a:xfrm>
            <a:off x="3711910" y="418063"/>
            <a:ext cx="11210924" cy="720000"/>
          </a:xfrm>
        </p:spPr>
        <p:txBody>
          <a:bodyPr/>
          <a:lstStyle/>
          <a:p>
            <a:r>
              <a:rPr lang="fr-CH" dirty="0" err="1"/>
              <a:t>Summery</a:t>
            </a:r>
            <a:r>
              <a:rPr lang="fr-CH" dirty="0"/>
              <a:t> </a:t>
            </a:r>
            <a:endParaRPr lang="en-GB" dirty="0"/>
          </a:p>
        </p:txBody>
      </p:sp>
      <p:sp>
        <p:nvSpPr>
          <p:cNvPr id="3" name="Content Placeholder 2">
            <a:extLst>
              <a:ext uri="{FF2B5EF4-FFF2-40B4-BE49-F238E27FC236}">
                <a16:creationId xmlns:a16="http://schemas.microsoft.com/office/drawing/2014/main" id="{648DCA49-044B-447C-851B-1894A100D832}"/>
              </a:ext>
            </a:extLst>
          </p:cNvPr>
          <p:cNvSpPr>
            <a:spLocks noGrp="1"/>
          </p:cNvSpPr>
          <p:nvPr>
            <p:ph sz="half" idx="1"/>
          </p:nvPr>
        </p:nvSpPr>
        <p:spPr>
          <a:xfrm>
            <a:off x="968710" y="4988112"/>
            <a:ext cx="10104757" cy="1882338"/>
          </a:xfrm>
        </p:spPr>
        <p:txBody>
          <a:bodyPr/>
          <a:lstStyle/>
          <a:p>
            <a:pPr lvl="2">
              <a:lnSpc>
                <a:spcPct val="110000"/>
              </a:lnSpc>
            </a:pPr>
            <a:r>
              <a:rPr lang="en-GB" sz="1600" dirty="0">
                <a:solidFill>
                  <a:schemeClr val="accent1">
                    <a:lumMod val="75000"/>
                  </a:schemeClr>
                </a:solidFill>
              </a:rPr>
              <a:t>The expectation is that employer’s contribution to statutory social insurance, access to paid annual leave and paid sick leave is part of the measurement</a:t>
            </a:r>
          </a:p>
          <a:p>
            <a:pPr lvl="2">
              <a:lnSpc>
                <a:spcPct val="110000"/>
              </a:lnSpc>
            </a:pPr>
            <a:r>
              <a:rPr lang="en-GB" sz="1600" dirty="0">
                <a:solidFill>
                  <a:schemeClr val="accent1">
                    <a:lumMod val="75000"/>
                  </a:schemeClr>
                </a:solidFill>
              </a:rPr>
              <a:t>Countries can add additional criterion if relevant/needed</a:t>
            </a:r>
          </a:p>
          <a:p>
            <a:pPr lvl="2">
              <a:lnSpc>
                <a:spcPct val="110000"/>
              </a:lnSpc>
            </a:pPr>
            <a:r>
              <a:rPr lang="en-GB" sz="1600" dirty="0">
                <a:solidFill>
                  <a:schemeClr val="accent1">
                    <a:lumMod val="75000"/>
                  </a:schemeClr>
                </a:solidFill>
              </a:rPr>
              <a:t>Still some flexibility of how to combine the criteria, but more reduced</a:t>
            </a:r>
          </a:p>
        </p:txBody>
      </p:sp>
      <p:sp>
        <p:nvSpPr>
          <p:cNvPr id="8" name="Rectangle: Rounded Corners 7">
            <a:extLst>
              <a:ext uri="{FF2B5EF4-FFF2-40B4-BE49-F238E27FC236}">
                <a16:creationId xmlns:a16="http://schemas.microsoft.com/office/drawing/2014/main" id="{3215615C-7B87-49B6-9B15-992CBA4D7007}"/>
              </a:ext>
            </a:extLst>
          </p:cNvPr>
          <p:cNvSpPr/>
          <p:nvPr/>
        </p:nvSpPr>
        <p:spPr>
          <a:xfrm>
            <a:off x="3129094" y="1360169"/>
            <a:ext cx="3758268" cy="68061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Employer’s contribution to social insurance</a:t>
            </a:r>
          </a:p>
        </p:txBody>
      </p:sp>
      <p:sp>
        <p:nvSpPr>
          <p:cNvPr id="9" name="Rectangle: Rounded Corners 8">
            <a:extLst>
              <a:ext uri="{FF2B5EF4-FFF2-40B4-BE49-F238E27FC236}">
                <a16:creationId xmlns:a16="http://schemas.microsoft.com/office/drawing/2014/main" id="{D77D25A7-3AAF-4E7F-9D23-8CF696222FB6}"/>
              </a:ext>
            </a:extLst>
          </p:cNvPr>
          <p:cNvSpPr/>
          <p:nvPr/>
        </p:nvSpPr>
        <p:spPr>
          <a:xfrm>
            <a:off x="3129094" y="2258919"/>
            <a:ext cx="3758268" cy="6806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Access to paid annual leave</a:t>
            </a:r>
          </a:p>
        </p:txBody>
      </p:sp>
      <p:sp>
        <p:nvSpPr>
          <p:cNvPr id="10" name="Rectangle: Rounded Corners 9">
            <a:extLst>
              <a:ext uri="{FF2B5EF4-FFF2-40B4-BE49-F238E27FC236}">
                <a16:creationId xmlns:a16="http://schemas.microsoft.com/office/drawing/2014/main" id="{F6324B1B-C531-48B2-BA13-393FA49DD051}"/>
              </a:ext>
            </a:extLst>
          </p:cNvPr>
          <p:cNvSpPr/>
          <p:nvPr/>
        </p:nvSpPr>
        <p:spPr>
          <a:xfrm>
            <a:off x="3117319" y="3170620"/>
            <a:ext cx="3758268" cy="6806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Access to paid sick leave</a:t>
            </a:r>
          </a:p>
        </p:txBody>
      </p:sp>
      <p:sp>
        <p:nvSpPr>
          <p:cNvPr id="11" name="Rectangle: Rounded Corners 10">
            <a:extLst>
              <a:ext uri="{FF2B5EF4-FFF2-40B4-BE49-F238E27FC236}">
                <a16:creationId xmlns:a16="http://schemas.microsoft.com/office/drawing/2014/main" id="{0586972A-9817-43CA-AA5D-B8575C7370EA}"/>
              </a:ext>
            </a:extLst>
          </p:cNvPr>
          <p:cNvSpPr/>
          <p:nvPr/>
        </p:nvSpPr>
        <p:spPr>
          <a:xfrm>
            <a:off x="3129094" y="3978427"/>
            <a:ext cx="3758268" cy="68061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Additional “national” criteria</a:t>
            </a:r>
          </a:p>
        </p:txBody>
      </p:sp>
      <p:sp>
        <p:nvSpPr>
          <p:cNvPr id="16" name="TextBox 15">
            <a:extLst>
              <a:ext uri="{FF2B5EF4-FFF2-40B4-BE49-F238E27FC236}">
                <a16:creationId xmlns:a16="http://schemas.microsoft.com/office/drawing/2014/main" id="{D01F7C13-55FF-44C0-9D32-9EBEA3A80F9E}"/>
              </a:ext>
            </a:extLst>
          </p:cNvPr>
          <p:cNvSpPr txBox="1"/>
          <p:nvPr/>
        </p:nvSpPr>
        <p:spPr>
          <a:xfrm>
            <a:off x="7249444" y="1328633"/>
            <a:ext cx="495300" cy="276999"/>
          </a:xfrm>
          <a:prstGeom prst="rect">
            <a:avLst/>
          </a:prstGeom>
          <a:noFill/>
        </p:spPr>
        <p:txBody>
          <a:bodyPr wrap="square" rtlCol="0">
            <a:spAutoFit/>
          </a:bodyPr>
          <a:lstStyle/>
          <a:p>
            <a:r>
              <a:rPr lang="fr-CH" sz="1200" dirty="0"/>
              <a:t>Yes</a:t>
            </a:r>
            <a:endParaRPr lang="en-GB" sz="1200" dirty="0"/>
          </a:p>
        </p:txBody>
      </p:sp>
      <p:sp>
        <p:nvSpPr>
          <p:cNvPr id="17" name="Rectangle 16">
            <a:extLst>
              <a:ext uri="{FF2B5EF4-FFF2-40B4-BE49-F238E27FC236}">
                <a16:creationId xmlns:a16="http://schemas.microsoft.com/office/drawing/2014/main" id="{DBCA0DDA-C22F-455F-874C-D73DB2317A08}"/>
              </a:ext>
            </a:extLst>
          </p:cNvPr>
          <p:cNvSpPr/>
          <p:nvPr/>
        </p:nvSpPr>
        <p:spPr>
          <a:xfrm>
            <a:off x="1257300" y="1484475"/>
            <a:ext cx="571500" cy="328763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CH" dirty="0">
                <a:solidFill>
                  <a:schemeClr val="tx2"/>
                </a:solidFill>
              </a:rPr>
              <a:t>Informal job</a:t>
            </a:r>
            <a:endParaRPr lang="en-GB" dirty="0">
              <a:solidFill>
                <a:schemeClr val="tx2"/>
              </a:solidFill>
            </a:endParaRPr>
          </a:p>
        </p:txBody>
      </p:sp>
      <p:cxnSp>
        <p:nvCxnSpPr>
          <p:cNvPr id="18" name="Straight Arrow Connector 17">
            <a:extLst>
              <a:ext uri="{FF2B5EF4-FFF2-40B4-BE49-F238E27FC236}">
                <a16:creationId xmlns:a16="http://schemas.microsoft.com/office/drawing/2014/main" id="{8289A04A-217E-490B-BF81-A2E9C0C60921}"/>
              </a:ext>
            </a:extLst>
          </p:cNvPr>
          <p:cNvCxnSpPr>
            <a:cxnSpLocks/>
          </p:cNvCxnSpPr>
          <p:nvPr/>
        </p:nvCxnSpPr>
        <p:spPr>
          <a:xfrm flipV="1">
            <a:off x="7050339" y="1622975"/>
            <a:ext cx="9982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0E93FADC-FEDC-46E0-85BA-5D9AB5BC670A}"/>
              </a:ext>
            </a:extLst>
          </p:cNvPr>
          <p:cNvSpPr/>
          <p:nvPr/>
        </p:nvSpPr>
        <p:spPr>
          <a:xfrm>
            <a:off x="8106826" y="1411260"/>
            <a:ext cx="571500" cy="32876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CH" dirty="0" err="1">
                <a:solidFill>
                  <a:schemeClr val="tx2"/>
                </a:solidFill>
              </a:rPr>
              <a:t>Formal</a:t>
            </a:r>
            <a:r>
              <a:rPr lang="fr-CH" dirty="0">
                <a:solidFill>
                  <a:schemeClr val="tx2"/>
                </a:solidFill>
              </a:rPr>
              <a:t> job</a:t>
            </a:r>
            <a:endParaRPr lang="en-GB" dirty="0">
              <a:solidFill>
                <a:schemeClr val="tx2"/>
              </a:solidFill>
            </a:endParaRPr>
          </a:p>
        </p:txBody>
      </p:sp>
      <p:sp>
        <p:nvSpPr>
          <p:cNvPr id="23" name="TextBox 22">
            <a:extLst>
              <a:ext uri="{FF2B5EF4-FFF2-40B4-BE49-F238E27FC236}">
                <a16:creationId xmlns:a16="http://schemas.microsoft.com/office/drawing/2014/main" id="{41873FE2-F92B-4CBF-92CE-A2E1D9D295A3}"/>
              </a:ext>
            </a:extLst>
          </p:cNvPr>
          <p:cNvSpPr txBox="1"/>
          <p:nvPr/>
        </p:nvSpPr>
        <p:spPr>
          <a:xfrm>
            <a:off x="9040408" y="1138063"/>
            <a:ext cx="2761067" cy="3077766"/>
          </a:xfrm>
          <a:prstGeom prst="rect">
            <a:avLst/>
          </a:prstGeom>
          <a:noFill/>
        </p:spPr>
        <p:txBody>
          <a:bodyPr wrap="square" rtlCol="0">
            <a:spAutoFit/>
          </a:bodyPr>
          <a:lstStyle/>
          <a:p>
            <a:r>
              <a:rPr lang="en-GB" sz="1600" dirty="0"/>
              <a:t>Contributions to SI always defines the job as formal</a:t>
            </a:r>
          </a:p>
          <a:p>
            <a:r>
              <a:rPr lang="en-GB" sz="1600" dirty="0"/>
              <a:t>Or if relevant (due to e.g. universal SI system or no existing SI insurance), define the job as formal if:</a:t>
            </a:r>
          </a:p>
          <a:p>
            <a:r>
              <a:rPr lang="en-GB" sz="1400" dirty="0"/>
              <a:t>no contributions are made </a:t>
            </a:r>
          </a:p>
          <a:p>
            <a:r>
              <a:rPr lang="en-GB" sz="1400" dirty="0"/>
              <a:t> </a:t>
            </a:r>
            <a:r>
              <a:rPr lang="en-GB" sz="1400" b="1" dirty="0"/>
              <a:t>or </a:t>
            </a:r>
            <a:r>
              <a:rPr lang="en-GB" sz="1400" dirty="0"/>
              <a:t>in the case of don’t know define the job as formal if access to paid annual leave and paid sick leave</a:t>
            </a:r>
          </a:p>
          <a:p>
            <a:r>
              <a:rPr lang="en-GB" sz="1400" dirty="0"/>
              <a:t>And finally use additional “national criteria” if relevant</a:t>
            </a:r>
          </a:p>
        </p:txBody>
      </p:sp>
      <p:sp>
        <p:nvSpPr>
          <p:cNvPr id="24" name="TextBox 23">
            <a:extLst>
              <a:ext uri="{FF2B5EF4-FFF2-40B4-BE49-F238E27FC236}">
                <a16:creationId xmlns:a16="http://schemas.microsoft.com/office/drawing/2014/main" id="{CC0EF8F0-F0A0-405E-9E84-BF94468124F1}"/>
              </a:ext>
            </a:extLst>
          </p:cNvPr>
          <p:cNvSpPr txBox="1"/>
          <p:nvPr/>
        </p:nvSpPr>
        <p:spPr>
          <a:xfrm>
            <a:off x="6096000" y="1999743"/>
            <a:ext cx="495300" cy="276999"/>
          </a:xfrm>
          <a:prstGeom prst="rect">
            <a:avLst/>
          </a:prstGeom>
          <a:noFill/>
        </p:spPr>
        <p:txBody>
          <a:bodyPr wrap="square" rtlCol="0">
            <a:spAutoFit/>
          </a:bodyPr>
          <a:lstStyle/>
          <a:p>
            <a:r>
              <a:rPr lang="fr-CH" sz="1200" dirty="0"/>
              <a:t>DK</a:t>
            </a:r>
            <a:endParaRPr lang="en-GB" sz="1200" dirty="0"/>
          </a:p>
        </p:txBody>
      </p:sp>
      <p:cxnSp>
        <p:nvCxnSpPr>
          <p:cNvPr id="25" name="Straight Arrow Connector 24">
            <a:extLst>
              <a:ext uri="{FF2B5EF4-FFF2-40B4-BE49-F238E27FC236}">
                <a16:creationId xmlns:a16="http://schemas.microsoft.com/office/drawing/2014/main" id="{73478C88-66E1-4BAA-9C52-D15779106F03}"/>
              </a:ext>
            </a:extLst>
          </p:cNvPr>
          <p:cNvCxnSpPr>
            <a:cxnSpLocks/>
          </p:cNvCxnSpPr>
          <p:nvPr/>
        </p:nvCxnSpPr>
        <p:spPr>
          <a:xfrm>
            <a:off x="5933428" y="2067586"/>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820B104-1CF2-4A85-BBE6-C4DB4CC8437B}"/>
              </a:ext>
            </a:extLst>
          </p:cNvPr>
          <p:cNvCxnSpPr>
            <a:cxnSpLocks/>
          </p:cNvCxnSpPr>
          <p:nvPr/>
        </p:nvCxnSpPr>
        <p:spPr>
          <a:xfrm>
            <a:off x="5866753" y="2962147"/>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40385CE-2C55-4CA8-A613-00C26C5974C0}"/>
              </a:ext>
            </a:extLst>
          </p:cNvPr>
          <p:cNvSpPr txBox="1"/>
          <p:nvPr/>
        </p:nvSpPr>
        <p:spPr>
          <a:xfrm>
            <a:off x="6077598" y="2915792"/>
            <a:ext cx="495300" cy="276999"/>
          </a:xfrm>
          <a:prstGeom prst="rect">
            <a:avLst/>
          </a:prstGeom>
          <a:noFill/>
        </p:spPr>
        <p:txBody>
          <a:bodyPr wrap="square" rtlCol="0">
            <a:spAutoFit/>
          </a:bodyPr>
          <a:lstStyle/>
          <a:p>
            <a:r>
              <a:rPr lang="fr-CH" sz="1200" dirty="0"/>
              <a:t>Yes</a:t>
            </a:r>
            <a:endParaRPr lang="en-GB" sz="1200" dirty="0"/>
          </a:p>
        </p:txBody>
      </p:sp>
      <p:cxnSp>
        <p:nvCxnSpPr>
          <p:cNvPr id="29" name="Straight Arrow Connector 28">
            <a:extLst>
              <a:ext uri="{FF2B5EF4-FFF2-40B4-BE49-F238E27FC236}">
                <a16:creationId xmlns:a16="http://schemas.microsoft.com/office/drawing/2014/main" id="{85DAC3C4-1846-4619-B1F3-58FAEED1BCD8}"/>
              </a:ext>
            </a:extLst>
          </p:cNvPr>
          <p:cNvCxnSpPr/>
          <p:nvPr/>
        </p:nvCxnSpPr>
        <p:spPr>
          <a:xfrm flipH="1">
            <a:off x="2048139" y="2610934"/>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2FDA1A-6091-4207-AC14-A2FB6346B92E}"/>
              </a:ext>
            </a:extLst>
          </p:cNvPr>
          <p:cNvSpPr txBox="1"/>
          <p:nvPr/>
        </p:nvSpPr>
        <p:spPr>
          <a:xfrm>
            <a:off x="2300551" y="2256434"/>
            <a:ext cx="495300" cy="276999"/>
          </a:xfrm>
          <a:prstGeom prst="rect">
            <a:avLst/>
          </a:prstGeom>
          <a:noFill/>
        </p:spPr>
        <p:txBody>
          <a:bodyPr wrap="square" rtlCol="0">
            <a:spAutoFit/>
          </a:bodyPr>
          <a:lstStyle/>
          <a:p>
            <a:r>
              <a:rPr lang="fr-CH" sz="1200" dirty="0"/>
              <a:t>No</a:t>
            </a:r>
            <a:endParaRPr lang="en-GB" sz="1200" dirty="0"/>
          </a:p>
        </p:txBody>
      </p:sp>
      <p:cxnSp>
        <p:nvCxnSpPr>
          <p:cNvPr id="31" name="Straight Arrow Connector 30">
            <a:extLst>
              <a:ext uri="{FF2B5EF4-FFF2-40B4-BE49-F238E27FC236}">
                <a16:creationId xmlns:a16="http://schemas.microsoft.com/office/drawing/2014/main" id="{190355C8-4AD3-4C9C-ACF1-1AAD3EE36A7C}"/>
              </a:ext>
            </a:extLst>
          </p:cNvPr>
          <p:cNvCxnSpPr/>
          <p:nvPr/>
        </p:nvCxnSpPr>
        <p:spPr>
          <a:xfrm flipH="1">
            <a:off x="2048139" y="3489294"/>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DDA5026-F56D-4E6D-AC5C-28E6F58F6053}"/>
              </a:ext>
            </a:extLst>
          </p:cNvPr>
          <p:cNvSpPr txBox="1"/>
          <p:nvPr/>
        </p:nvSpPr>
        <p:spPr>
          <a:xfrm>
            <a:off x="2300551" y="3134794"/>
            <a:ext cx="495300" cy="276999"/>
          </a:xfrm>
          <a:prstGeom prst="rect">
            <a:avLst/>
          </a:prstGeom>
          <a:noFill/>
        </p:spPr>
        <p:txBody>
          <a:bodyPr wrap="square" rtlCol="0">
            <a:spAutoFit/>
          </a:bodyPr>
          <a:lstStyle/>
          <a:p>
            <a:r>
              <a:rPr lang="fr-CH" sz="1200" dirty="0"/>
              <a:t>No</a:t>
            </a:r>
            <a:endParaRPr lang="en-GB" sz="1200" dirty="0"/>
          </a:p>
        </p:txBody>
      </p:sp>
      <p:sp>
        <p:nvSpPr>
          <p:cNvPr id="33" name="TextBox 32">
            <a:extLst>
              <a:ext uri="{FF2B5EF4-FFF2-40B4-BE49-F238E27FC236}">
                <a16:creationId xmlns:a16="http://schemas.microsoft.com/office/drawing/2014/main" id="{4E7FA622-AE71-4EA0-955E-1D5CCF3222B8}"/>
              </a:ext>
            </a:extLst>
          </p:cNvPr>
          <p:cNvSpPr txBox="1"/>
          <p:nvPr/>
        </p:nvSpPr>
        <p:spPr>
          <a:xfrm>
            <a:off x="7197056" y="3235924"/>
            <a:ext cx="495300" cy="276999"/>
          </a:xfrm>
          <a:prstGeom prst="rect">
            <a:avLst/>
          </a:prstGeom>
          <a:noFill/>
        </p:spPr>
        <p:txBody>
          <a:bodyPr wrap="square" rtlCol="0">
            <a:spAutoFit/>
          </a:bodyPr>
          <a:lstStyle/>
          <a:p>
            <a:r>
              <a:rPr lang="fr-CH" sz="1200" dirty="0"/>
              <a:t>Yes</a:t>
            </a:r>
            <a:endParaRPr lang="en-GB" sz="1200" dirty="0"/>
          </a:p>
        </p:txBody>
      </p:sp>
      <p:cxnSp>
        <p:nvCxnSpPr>
          <p:cNvPr id="34" name="Straight Arrow Connector 33">
            <a:extLst>
              <a:ext uri="{FF2B5EF4-FFF2-40B4-BE49-F238E27FC236}">
                <a16:creationId xmlns:a16="http://schemas.microsoft.com/office/drawing/2014/main" id="{7A7839D1-7940-4326-A26F-9FAA04829A5E}"/>
              </a:ext>
            </a:extLst>
          </p:cNvPr>
          <p:cNvCxnSpPr>
            <a:cxnSpLocks/>
          </p:cNvCxnSpPr>
          <p:nvPr/>
        </p:nvCxnSpPr>
        <p:spPr>
          <a:xfrm flipV="1">
            <a:off x="6997951" y="3530266"/>
            <a:ext cx="9982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F0E1B0E-166C-4209-AEDB-6C363E33AD67}"/>
              </a:ext>
            </a:extLst>
          </p:cNvPr>
          <p:cNvCxnSpPr>
            <a:cxnSpLocks/>
          </p:cNvCxnSpPr>
          <p:nvPr/>
        </p:nvCxnSpPr>
        <p:spPr>
          <a:xfrm>
            <a:off x="5866753" y="3851235"/>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1FF3EE0-A441-47AD-B32B-C0EF3BB95302}"/>
              </a:ext>
            </a:extLst>
          </p:cNvPr>
          <p:cNvCxnSpPr>
            <a:cxnSpLocks/>
          </p:cNvCxnSpPr>
          <p:nvPr/>
        </p:nvCxnSpPr>
        <p:spPr>
          <a:xfrm>
            <a:off x="5114278" y="2067586"/>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BCF24BC6-62A4-4A5D-90A6-175B3C6A2A53}"/>
              </a:ext>
            </a:extLst>
          </p:cNvPr>
          <p:cNvSpPr txBox="1"/>
          <p:nvPr/>
        </p:nvSpPr>
        <p:spPr>
          <a:xfrm>
            <a:off x="5186429" y="2018860"/>
            <a:ext cx="495300" cy="276999"/>
          </a:xfrm>
          <a:prstGeom prst="rect">
            <a:avLst/>
          </a:prstGeom>
          <a:noFill/>
        </p:spPr>
        <p:txBody>
          <a:bodyPr wrap="square" rtlCol="0">
            <a:spAutoFit/>
          </a:bodyPr>
          <a:lstStyle/>
          <a:p>
            <a:r>
              <a:rPr lang="fr-CH" sz="1200" b="1" dirty="0">
                <a:solidFill>
                  <a:srgbClr val="FF0000"/>
                </a:solidFill>
              </a:rPr>
              <a:t>NO</a:t>
            </a:r>
            <a:endParaRPr lang="en-GB" sz="1200" b="1" dirty="0">
              <a:solidFill>
                <a:srgbClr val="FF0000"/>
              </a:solidFill>
            </a:endParaRPr>
          </a:p>
        </p:txBody>
      </p:sp>
      <p:sp>
        <p:nvSpPr>
          <p:cNvPr id="4" name="Right Brace 3">
            <a:extLst>
              <a:ext uri="{FF2B5EF4-FFF2-40B4-BE49-F238E27FC236}">
                <a16:creationId xmlns:a16="http://schemas.microsoft.com/office/drawing/2014/main" id="{E9E2C9BC-CBD9-4394-99D6-0924E609C209}"/>
              </a:ext>
            </a:extLst>
          </p:cNvPr>
          <p:cNvSpPr/>
          <p:nvPr/>
        </p:nvSpPr>
        <p:spPr>
          <a:xfrm>
            <a:off x="6887362" y="2533433"/>
            <a:ext cx="362081" cy="186394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Left Brace 5">
            <a:extLst>
              <a:ext uri="{FF2B5EF4-FFF2-40B4-BE49-F238E27FC236}">
                <a16:creationId xmlns:a16="http://schemas.microsoft.com/office/drawing/2014/main" id="{25804E4D-CEA5-4D1E-8554-0321B409FFD8}"/>
              </a:ext>
            </a:extLst>
          </p:cNvPr>
          <p:cNvSpPr/>
          <p:nvPr/>
        </p:nvSpPr>
        <p:spPr>
          <a:xfrm>
            <a:off x="2714624" y="2610934"/>
            <a:ext cx="333640" cy="160489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0250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xEl>
                                              <p:pRg st="2" end="2"/>
                                            </p:txEl>
                                          </p:spTgt>
                                        </p:tgtEl>
                                        <p:attrNameLst>
                                          <p:attrName>style.visibility</p:attrName>
                                        </p:attrNameLst>
                                      </p:cBhvr>
                                      <p:to>
                                        <p:strVal val="visible"/>
                                      </p:to>
                                    </p:set>
                                    <p:animEffect transition="in" filter="fade">
                                      <p:cBhvr>
                                        <p:cTn id="7" dur="500"/>
                                        <p:tgtEl>
                                          <p:spTgt spid="2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3">
                                            <p:txEl>
                                              <p:pRg st="3" end="3"/>
                                            </p:txEl>
                                          </p:spTgt>
                                        </p:tgtEl>
                                        <p:attrNameLst>
                                          <p:attrName>style.visibility</p:attrName>
                                        </p:attrNameLst>
                                      </p:cBhvr>
                                      <p:to>
                                        <p:strVal val="visible"/>
                                      </p:to>
                                    </p:set>
                                    <p:animEffect transition="in" filter="fade">
                                      <p:cBhvr>
                                        <p:cTn id="10" dur="500"/>
                                        <p:tgtEl>
                                          <p:spTgt spid="2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10" presetClass="entr" presetSubtype="0" fill="hold"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par>
                                <p:cTn id="17" presetID="10"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par>
                          <p:cTn id="30" fill="hold">
                            <p:stCondLst>
                              <p:cond delay="1000"/>
                            </p:stCondLst>
                            <p:childTnLst>
                              <p:par>
                                <p:cTn id="31" presetID="10" presetClass="entr" presetSubtype="0" fill="hold"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fade">
                                      <p:cBhvr>
                                        <p:cTn id="40" dur="500"/>
                                        <p:tgtEl>
                                          <p:spTgt spid="3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childTnLst>
                          </p:cTn>
                        </p:par>
                        <p:par>
                          <p:cTn id="44" fill="hold">
                            <p:stCondLst>
                              <p:cond delay="2000"/>
                            </p:stCondLst>
                            <p:childTnLst>
                              <p:par>
                                <p:cTn id="45" presetID="10" presetClass="entr" presetSubtype="0" fill="hold"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fade">
                                      <p:cBhvr>
                                        <p:cTn id="47" dur="500"/>
                                        <p:tgtEl>
                                          <p:spTgt spid="3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500"/>
                                        <p:tgtEl>
                                          <p:spTgt spid="3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3">
                                            <p:txEl>
                                              <p:pRg st="4" end="4"/>
                                            </p:txEl>
                                          </p:spTgt>
                                        </p:tgtEl>
                                        <p:attrNameLst>
                                          <p:attrName>style.visibility</p:attrName>
                                        </p:attrNameLst>
                                      </p:cBhvr>
                                      <p:to>
                                        <p:strVal val="visible"/>
                                      </p:to>
                                    </p:set>
                                    <p:animEffect transition="in" filter="fade">
                                      <p:cBhvr>
                                        <p:cTn id="55" dur="500"/>
                                        <p:tgtEl>
                                          <p:spTgt spid="23">
                                            <p:txEl>
                                              <p:pRg st="4" end="4"/>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fade">
                                      <p:cBhvr>
                                        <p:cTn id="58" dur="500"/>
                                        <p:tgtEl>
                                          <p:spTgt spid="4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fade">
                                      <p:cBhvr>
                                        <p:cTn id="61" dur="500"/>
                                        <p:tgtEl>
                                          <p:spTgt spid="4"/>
                                        </p:tgtEl>
                                      </p:cBhvr>
                                    </p:animEffect>
                                  </p:childTnLst>
                                </p:cTn>
                              </p:par>
                              <p:par>
                                <p:cTn id="62" presetID="10" presetClass="exit" presetSubtype="0" fill="hold" nodeType="withEffect">
                                  <p:stCondLst>
                                    <p:cond delay="0"/>
                                  </p:stCondLst>
                                  <p:childTnLst>
                                    <p:animEffect transition="out" filter="fade">
                                      <p:cBhvr>
                                        <p:cTn id="63" dur="500"/>
                                        <p:tgtEl>
                                          <p:spTgt spid="34"/>
                                        </p:tgtEl>
                                      </p:cBhvr>
                                    </p:animEffect>
                                    <p:set>
                                      <p:cBhvr>
                                        <p:cTn id="64" dur="1" fill="hold">
                                          <p:stCondLst>
                                            <p:cond delay="499"/>
                                          </p:stCondLst>
                                        </p:cTn>
                                        <p:tgtEl>
                                          <p:spTgt spid="34"/>
                                        </p:tgtEl>
                                        <p:attrNameLst>
                                          <p:attrName>style.visibility</p:attrName>
                                        </p:attrNameLst>
                                      </p:cBhvr>
                                      <p:to>
                                        <p:strVal val="hidden"/>
                                      </p:to>
                                    </p:set>
                                  </p:childTnLst>
                                </p:cTn>
                              </p:par>
                              <p:par>
                                <p:cTn id="65" presetID="10" presetClass="exit" presetSubtype="0" fill="hold" grpId="1" nodeType="withEffect">
                                  <p:stCondLst>
                                    <p:cond delay="0"/>
                                  </p:stCondLst>
                                  <p:childTnLst>
                                    <p:animEffect transition="out" filter="fade">
                                      <p:cBhvr>
                                        <p:cTn id="66" dur="500"/>
                                        <p:tgtEl>
                                          <p:spTgt spid="30"/>
                                        </p:tgtEl>
                                      </p:cBhvr>
                                    </p:animEffect>
                                    <p:set>
                                      <p:cBhvr>
                                        <p:cTn id="67" dur="1" fill="hold">
                                          <p:stCondLst>
                                            <p:cond delay="499"/>
                                          </p:stCondLst>
                                        </p:cTn>
                                        <p:tgtEl>
                                          <p:spTgt spid="30"/>
                                        </p:tgtEl>
                                        <p:attrNameLst>
                                          <p:attrName>style.visibility</p:attrName>
                                        </p:attrNameLst>
                                      </p:cBhvr>
                                      <p:to>
                                        <p:strVal val="hidden"/>
                                      </p:to>
                                    </p:set>
                                  </p:childTnLst>
                                </p:cTn>
                              </p:par>
                              <p:par>
                                <p:cTn id="68" presetID="10" presetClass="exit" presetSubtype="0" fill="hold" nodeType="withEffect">
                                  <p:stCondLst>
                                    <p:cond delay="0"/>
                                  </p:stCondLst>
                                  <p:childTnLst>
                                    <p:animEffect transition="out" filter="fade">
                                      <p:cBhvr>
                                        <p:cTn id="69" dur="500"/>
                                        <p:tgtEl>
                                          <p:spTgt spid="29"/>
                                        </p:tgtEl>
                                      </p:cBhvr>
                                    </p:animEffect>
                                    <p:set>
                                      <p:cBhvr>
                                        <p:cTn id="70" dur="1" fill="hold">
                                          <p:stCondLst>
                                            <p:cond delay="499"/>
                                          </p:stCondLst>
                                        </p:cTn>
                                        <p:tgtEl>
                                          <p:spTgt spid="29"/>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31"/>
                                        </p:tgtEl>
                                      </p:cBhvr>
                                    </p:animEffect>
                                    <p:set>
                                      <p:cBhvr>
                                        <p:cTn id="73" dur="1" fill="hold">
                                          <p:stCondLst>
                                            <p:cond delay="499"/>
                                          </p:stCondLst>
                                        </p:cTn>
                                        <p:tgtEl>
                                          <p:spTgt spid="31"/>
                                        </p:tgtEl>
                                        <p:attrNameLst>
                                          <p:attrName>style.visibility</p:attrName>
                                        </p:attrNameLst>
                                      </p:cBhvr>
                                      <p:to>
                                        <p:strVal val="hidden"/>
                                      </p:to>
                                    </p:set>
                                  </p:childTnLst>
                                </p:cTn>
                              </p:par>
                              <p:par>
                                <p:cTn id="74" presetID="10" presetClass="entr" presetSubtype="0" fill="hold" grpId="0" nodeType="withEffect">
                                  <p:stCondLst>
                                    <p:cond delay="0"/>
                                  </p:stCondLst>
                                  <p:childTnLst>
                                    <p:set>
                                      <p:cBhvr>
                                        <p:cTn id="75" dur="1" fill="hold">
                                          <p:stCondLst>
                                            <p:cond delay="0"/>
                                          </p:stCondLst>
                                        </p:cTn>
                                        <p:tgtEl>
                                          <p:spTgt spid="6"/>
                                        </p:tgtEl>
                                        <p:attrNameLst>
                                          <p:attrName>style.visibility</p:attrName>
                                        </p:attrNameLst>
                                      </p:cBhvr>
                                      <p:to>
                                        <p:strVal val="visible"/>
                                      </p:to>
                                    </p:set>
                                    <p:animEffect transition="in" filter="fade">
                                      <p:cBhvr>
                                        <p:cTn id="7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8" grpId="0"/>
      <p:bldP spid="30" grpId="0"/>
      <p:bldP spid="30" grpId="1"/>
      <p:bldP spid="32" grpId="0"/>
      <p:bldP spid="33" grpId="0"/>
      <p:bldP spid="36" grpId="0"/>
      <p:bldP spid="4"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4" y="2968885"/>
            <a:ext cx="11210924" cy="460115"/>
          </a:xfrm>
        </p:spPr>
        <p:txBody>
          <a:bodyPr>
            <a:normAutofit fontScale="90000"/>
          </a:bodyPr>
          <a:lstStyle/>
          <a:p>
            <a:r>
              <a:rPr lang="en-GB" sz="4000" dirty="0"/>
              <a:t>Operational definition of formal and informal jobs dependent workers</a:t>
            </a:r>
            <a:br>
              <a:rPr lang="en-GB" sz="4000" dirty="0"/>
            </a:br>
            <a:r>
              <a:rPr lang="en-GB" sz="4000" dirty="0">
                <a:solidFill>
                  <a:schemeClr val="accent1">
                    <a:lumMod val="20000"/>
                    <a:lumOff val="80000"/>
                  </a:schemeClr>
                </a:solidFill>
              </a:rPr>
              <a:t>-</a:t>
            </a:r>
            <a:r>
              <a:rPr lang="en-GB" sz="2700" dirty="0">
                <a:solidFill>
                  <a:schemeClr val="accent1">
                    <a:lumMod val="20000"/>
                    <a:lumOff val="80000"/>
                  </a:schemeClr>
                </a:solidFill>
              </a:rPr>
              <a:t>Dependent contractors</a:t>
            </a:r>
            <a:br>
              <a:rPr lang="en-GB" sz="2700" dirty="0"/>
            </a:br>
            <a:r>
              <a:rPr lang="en-GB" sz="4000" dirty="0">
                <a:solidFill>
                  <a:schemeClr val="accent1">
                    <a:lumMod val="20000"/>
                    <a:lumOff val="80000"/>
                  </a:schemeClr>
                </a:solidFill>
              </a:rPr>
              <a:t>-</a:t>
            </a:r>
            <a:r>
              <a:rPr lang="en-GB" sz="2700" dirty="0">
                <a:solidFill>
                  <a:schemeClr val="accent1">
                    <a:lumMod val="20000"/>
                    <a:lumOff val="80000"/>
                  </a:schemeClr>
                </a:solidFill>
              </a:rPr>
              <a:t>Employees</a:t>
            </a:r>
            <a:br>
              <a:rPr lang="en-GB" sz="2700" dirty="0">
                <a:solidFill>
                  <a:schemeClr val="accent1">
                    <a:lumMod val="20000"/>
                    <a:lumOff val="80000"/>
                  </a:schemeClr>
                </a:solidFill>
              </a:rPr>
            </a:br>
            <a:r>
              <a:rPr lang="en-GB" sz="2700" dirty="0"/>
              <a:t>-Contributing family workers</a:t>
            </a:r>
          </a:p>
        </p:txBody>
      </p:sp>
    </p:spTree>
    <p:extLst>
      <p:ext uri="{BB962C8B-B14F-4D97-AF65-F5344CB8AC3E}">
        <p14:creationId xmlns:p14="http://schemas.microsoft.com/office/powerpoint/2010/main" val="47503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5529E-F838-2CFE-F77B-D91324E243ED}"/>
              </a:ext>
            </a:extLst>
          </p:cNvPr>
          <p:cNvSpPr>
            <a:spLocks noGrp="1"/>
          </p:cNvSpPr>
          <p:nvPr>
            <p:ph type="title"/>
          </p:nvPr>
        </p:nvSpPr>
        <p:spPr/>
        <p:txBody>
          <a:bodyPr/>
          <a:lstStyle/>
          <a:p>
            <a:r>
              <a:rPr lang="en-GB" dirty="0"/>
              <a:t>Defining informal and formal jobs for CFW</a:t>
            </a:r>
          </a:p>
        </p:txBody>
      </p:sp>
      <p:sp>
        <p:nvSpPr>
          <p:cNvPr id="3" name="Content Placeholder 2">
            <a:extLst>
              <a:ext uri="{FF2B5EF4-FFF2-40B4-BE49-F238E27FC236}">
                <a16:creationId xmlns:a16="http://schemas.microsoft.com/office/drawing/2014/main" id="{68F3921F-3C54-4B4B-2BC1-93EBFB45DC46}"/>
              </a:ext>
            </a:extLst>
          </p:cNvPr>
          <p:cNvSpPr>
            <a:spLocks noGrp="1"/>
          </p:cNvSpPr>
          <p:nvPr>
            <p:ph idx="1"/>
          </p:nvPr>
        </p:nvSpPr>
        <p:spPr>
          <a:xfrm>
            <a:off x="376238" y="2076250"/>
            <a:ext cx="11210924" cy="4349750"/>
          </a:xfrm>
        </p:spPr>
        <p:txBody>
          <a:bodyPr>
            <a:normAutofit fontScale="92500"/>
          </a:bodyPr>
          <a:lstStyle/>
          <a:p>
            <a:pPr lvl="2">
              <a:lnSpc>
                <a:spcPct val="120000"/>
              </a:lnSpc>
              <a:defRPr/>
            </a:pPr>
            <a:r>
              <a:rPr lang="en-GB" sz="2400" dirty="0">
                <a:solidFill>
                  <a:srgbClr val="FF0000"/>
                </a:solidFill>
              </a:rPr>
              <a:t>Previous definition; CFW had informal jobs by default </a:t>
            </a:r>
          </a:p>
          <a:p>
            <a:pPr marL="628650" lvl="7" indent="-266700">
              <a:lnSpc>
                <a:spcPct val="110000"/>
              </a:lnSpc>
            </a:pPr>
            <a:r>
              <a:rPr lang="en-GB" sz="2400" dirty="0">
                <a:solidFill>
                  <a:schemeClr val="accent1">
                    <a:lumMod val="75000"/>
                  </a:schemeClr>
                </a:solidFill>
              </a:rPr>
              <a:t>Rested on the assumption that jobs held by CFW are informal by nature. </a:t>
            </a:r>
          </a:p>
          <a:p>
            <a:pPr marL="628650" lvl="7" indent="-266700">
              <a:lnSpc>
                <a:spcPct val="110000"/>
              </a:lnSpc>
            </a:pPr>
            <a:r>
              <a:rPr lang="en-GB" sz="2400" dirty="0">
                <a:solidFill>
                  <a:schemeClr val="accent1">
                    <a:lumMod val="75000"/>
                  </a:schemeClr>
                </a:solidFill>
              </a:rPr>
              <a:t>However, in some countries CFW can register and gain access to formal arrangements such as job-related social insurance. </a:t>
            </a:r>
          </a:p>
          <a:p>
            <a:pPr marL="628650" lvl="7" indent="-266700">
              <a:lnSpc>
                <a:spcPct val="120000"/>
              </a:lnSpc>
            </a:pPr>
            <a:r>
              <a:rPr lang="en-GB" sz="2400" dirty="0">
                <a:solidFill>
                  <a:schemeClr val="accent1">
                    <a:lumMod val="75000"/>
                  </a:schemeClr>
                </a:solidFill>
              </a:rPr>
              <a:t>At the same time in many countries no such arrangements are in place for CFW. </a:t>
            </a:r>
          </a:p>
          <a:p>
            <a:pPr marL="361950" lvl="7" indent="0">
              <a:lnSpc>
                <a:spcPct val="110000"/>
              </a:lnSpc>
              <a:buNone/>
            </a:pPr>
            <a:endParaRPr lang="en-GB" sz="2400" kern="0" dirty="0">
              <a:solidFill>
                <a:schemeClr val="accent1">
                  <a:lumMod val="75000"/>
                </a:schemeClr>
              </a:solidFill>
              <a:latin typeface="Noto Sans" panose="020B0502040504020204" pitchFamily="34" charset="0"/>
            </a:endParaRPr>
          </a:p>
          <a:p>
            <a:pPr marL="0" lvl="2" indent="0">
              <a:lnSpc>
                <a:spcPct val="130000"/>
              </a:lnSpc>
              <a:buNone/>
              <a:defRPr/>
            </a:pPr>
            <a:r>
              <a:rPr lang="en-GB" sz="2400" b="1" dirty="0">
                <a:solidFill>
                  <a:srgbClr val="FF0000"/>
                </a:solidFill>
              </a:rPr>
              <a:t>Definition in the 21</a:t>
            </a:r>
            <a:r>
              <a:rPr lang="en-GB" sz="2400" b="1" baseline="30000" dirty="0">
                <a:solidFill>
                  <a:srgbClr val="FF0000"/>
                </a:solidFill>
              </a:rPr>
              <a:t>st</a:t>
            </a:r>
            <a:r>
              <a:rPr lang="en-GB" sz="2400" b="1" dirty="0">
                <a:solidFill>
                  <a:srgbClr val="FF0000"/>
                </a:solidFill>
              </a:rPr>
              <a:t> ICLS resolution</a:t>
            </a:r>
          </a:p>
          <a:p>
            <a:pPr lvl="2">
              <a:lnSpc>
                <a:spcPct val="130000"/>
              </a:lnSpc>
              <a:defRPr/>
            </a:pPr>
            <a:r>
              <a:rPr lang="en-GB" sz="2400" dirty="0">
                <a:solidFill>
                  <a:srgbClr val="FF0000"/>
                </a:solidFill>
              </a:rPr>
              <a:t>In countries where no formal arrangements are in place for CFW</a:t>
            </a:r>
          </a:p>
          <a:p>
            <a:pPr marL="628650" lvl="7" indent="-266700">
              <a:lnSpc>
                <a:spcPct val="110000"/>
              </a:lnSpc>
            </a:pPr>
            <a:r>
              <a:rPr lang="en-GB" sz="2400">
                <a:solidFill>
                  <a:schemeClr val="accent1">
                    <a:lumMod val="75000"/>
                  </a:schemeClr>
                </a:solidFill>
              </a:rPr>
              <a:t>The practice </a:t>
            </a:r>
            <a:r>
              <a:rPr lang="en-GB" sz="2400" dirty="0">
                <a:solidFill>
                  <a:schemeClr val="accent1">
                    <a:lumMod val="75000"/>
                  </a:schemeClr>
                </a:solidFill>
              </a:rPr>
              <a:t>of by default define their job as informal can be maintained. </a:t>
            </a:r>
          </a:p>
          <a:p>
            <a:pPr>
              <a:spcBef>
                <a:spcPts val="600"/>
              </a:spcBef>
            </a:pPr>
            <a:endParaRPr lang="en-GB" b="0" kern="0" dirty="0">
              <a:solidFill>
                <a:schemeClr val="tx1"/>
              </a:solidFill>
              <a:latin typeface="Noto Sans" panose="020B0502040504020204" pitchFamily="34" charset="0"/>
            </a:endParaRPr>
          </a:p>
          <a:p>
            <a:endParaRPr lang="en-GB" b="0" kern="0" dirty="0">
              <a:solidFill>
                <a:schemeClr val="tx1"/>
              </a:solidFill>
              <a:effectLst>
                <a:outerShdw sx="0" sy="0">
                  <a:srgbClr val="000000"/>
                </a:outerShdw>
              </a:effectLst>
              <a:latin typeface="Noto Sans" panose="020B0502040504020204" pitchFamily="34" charset="0"/>
            </a:endParaRPr>
          </a:p>
        </p:txBody>
      </p:sp>
    </p:spTree>
    <p:extLst>
      <p:ext uri="{BB962C8B-B14F-4D97-AF65-F5344CB8AC3E}">
        <p14:creationId xmlns:p14="http://schemas.microsoft.com/office/powerpoint/2010/main" val="269520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5529E-F838-2CFE-F77B-D91324E243ED}"/>
              </a:ext>
            </a:extLst>
          </p:cNvPr>
          <p:cNvSpPr>
            <a:spLocks noGrp="1"/>
          </p:cNvSpPr>
          <p:nvPr>
            <p:ph type="title"/>
          </p:nvPr>
        </p:nvSpPr>
        <p:spPr>
          <a:xfrm>
            <a:off x="220538" y="1442245"/>
            <a:ext cx="11210924" cy="720000"/>
          </a:xfrm>
        </p:spPr>
        <p:txBody>
          <a:bodyPr/>
          <a:lstStyle/>
          <a:p>
            <a:r>
              <a:rPr lang="en-GB" dirty="0"/>
              <a:t>Defining informal and formal jobs for CFW cont. </a:t>
            </a:r>
          </a:p>
        </p:txBody>
      </p:sp>
      <p:sp>
        <p:nvSpPr>
          <p:cNvPr id="3" name="Content Placeholder 2">
            <a:extLst>
              <a:ext uri="{FF2B5EF4-FFF2-40B4-BE49-F238E27FC236}">
                <a16:creationId xmlns:a16="http://schemas.microsoft.com/office/drawing/2014/main" id="{68F3921F-3C54-4B4B-2BC1-93EBFB45DC46}"/>
              </a:ext>
            </a:extLst>
          </p:cNvPr>
          <p:cNvSpPr>
            <a:spLocks noGrp="1"/>
          </p:cNvSpPr>
          <p:nvPr>
            <p:ph idx="1"/>
          </p:nvPr>
        </p:nvSpPr>
        <p:spPr>
          <a:xfrm>
            <a:off x="376238" y="2076250"/>
            <a:ext cx="6013545" cy="4349750"/>
          </a:xfrm>
        </p:spPr>
        <p:txBody>
          <a:bodyPr>
            <a:normAutofit fontScale="77500" lnSpcReduction="20000"/>
          </a:bodyPr>
          <a:lstStyle/>
          <a:p>
            <a:pPr lvl="2">
              <a:lnSpc>
                <a:spcPct val="140000"/>
              </a:lnSpc>
              <a:defRPr/>
            </a:pPr>
            <a:r>
              <a:rPr lang="en-GB" sz="2600" dirty="0">
                <a:solidFill>
                  <a:srgbClr val="FF0000"/>
                </a:solidFill>
              </a:rPr>
              <a:t>In countries that have formal arrangement in place:</a:t>
            </a:r>
          </a:p>
          <a:p>
            <a:pPr>
              <a:spcBef>
                <a:spcPts val="600"/>
              </a:spcBef>
            </a:pPr>
            <a:endParaRPr lang="en-GB" sz="2200" dirty="0">
              <a:latin typeface="Noto Sans" panose="020B0502040504020204" pitchFamily="34" charset="0"/>
              <a:ea typeface="Calibri" panose="020F0502020204030204" pitchFamily="34" charset="0"/>
            </a:endParaRPr>
          </a:p>
          <a:p>
            <a:pPr lvl="2">
              <a:lnSpc>
                <a:spcPct val="140000"/>
              </a:lnSpc>
              <a:defRPr/>
            </a:pPr>
            <a:r>
              <a:rPr lang="en-GB" sz="2600" dirty="0">
                <a:solidFill>
                  <a:srgbClr val="FF0000"/>
                </a:solidFill>
              </a:rPr>
              <a:t>The job can be considered formal if:</a:t>
            </a:r>
          </a:p>
          <a:p>
            <a:pPr marL="628650" lvl="7" indent="-266700">
              <a:lnSpc>
                <a:spcPct val="110000"/>
              </a:lnSpc>
            </a:pPr>
            <a:r>
              <a:rPr lang="en-GB" sz="2400" dirty="0">
                <a:solidFill>
                  <a:schemeClr val="accent1">
                    <a:lumMod val="75000"/>
                  </a:schemeClr>
                </a:solidFill>
              </a:rPr>
              <a:t>The family business is formal; and</a:t>
            </a:r>
          </a:p>
          <a:p>
            <a:pPr marL="628650" lvl="7" indent="-266700">
              <a:lnSpc>
                <a:spcPct val="110000"/>
              </a:lnSpc>
            </a:pPr>
            <a:r>
              <a:rPr lang="en-GB" sz="2400" dirty="0">
                <a:solidFill>
                  <a:schemeClr val="accent1">
                    <a:lumMod val="75000"/>
                  </a:schemeClr>
                </a:solidFill>
              </a:rPr>
              <a:t>the CFW is registered as a CFW; and</a:t>
            </a:r>
          </a:p>
          <a:p>
            <a:pPr marL="628650" lvl="7" indent="-266700">
              <a:lnSpc>
                <a:spcPct val="110000"/>
              </a:lnSpc>
            </a:pPr>
            <a:r>
              <a:rPr lang="en-GB" sz="2400" dirty="0">
                <a:solidFill>
                  <a:schemeClr val="accent1">
                    <a:lumMod val="75000"/>
                  </a:schemeClr>
                </a:solidFill>
              </a:rPr>
              <a:t>Have access to formal arrangements such as contributions are made to a social insurance. </a:t>
            </a:r>
          </a:p>
          <a:p>
            <a:pPr marL="361950" lvl="7" indent="0">
              <a:lnSpc>
                <a:spcPct val="110000"/>
              </a:lnSpc>
              <a:buNone/>
            </a:pPr>
            <a:endParaRPr lang="en-GB" sz="2400" kern="0" dirty="0">
              <a:solidFill>
                <a:schemeClr val="accent1">
                  <a:lumMod val="75000"/>
                </a:schemeClr>
              </a:solidFill>
              <a:latin typeface="Noto Sans" panose="020B0502040504020204" pitchFamily="34" charset="0"/>
            </a:endParaRPr>
          </a:p>
          <a:p>
            <a:pPr lvl="2">
              <a:lnSpc>
                <a:spcPct val="140000"/>
              </a:lnSpc>
              <a:defRPr/>
            </a:pPr>
            <a:r>
              <a:rPr lang="en-GB" sz="2600" dirty="0">
                <a:solidFill>
                  <a:srgbClr val="FF0000"/>
                </a:solidFill>
              </a:rPr>
              <a:t>The job is informal if:</a:t>
            </a:r>
          </a:p>
          <a:p>
            <a:pPr marL="628650" lvl="7" indent="-266700">
              <a:lnSpc>
                <a:spcPct val="110000"/>
              </a:lnSpc>
            </a:pPr>
            <a:r>
              <a:rPr lang="en-GB" sz="2400" dirty="0">
                <a:solidFill>
                  <a:schemeClr val="accent1">
                    <a:lumMod val="75000"/>
                  </a:schemeClr>
                </a:solidFill>
              </a:rPr>
              <a:t>The family business is informal; or</a:t>
            </a:r>
          </a:p>
          <a:p>
            <a:pPr marL="628650" lvl="7" indent="-266700">
              <a:lnSpc>
                <a:spcPct val="110000"/>
              </a:lnSpc>
            </a:pPr>
            <a:r>
              <a:rPr lang="en-GB" sz="2400" dirty="0">
                <a:solidFill>
                  <a:schemeClr val="accent1">
                    <a:lumMod val="75000"/>
                  </a:schemeClr>
                </a:solidFill>
              </a:rPr>
              <a:t>the CFW is not registered as a CFW; or</a:t>
            </a:r>
          </a:p>
          <a:p>
            <a:pPr marL="628650" lvl="7" indent="-266700">
              <a:lnSpc>
                <a:spcPct val="110000"/>
              </a:lnSpc>
            </a:pPr>
            <a:r>
              <a:rPr lang="en-GB" sz="2400" dirty="0">
                <a:solidFill>
                  <a:schemeClr val="accent1">
                    <a:lumMod val="75000"/>
                  </a:schemeClr>
                </a:solidFill>
              </a:rPr>
              <a:t>contributions are not made to a social insurance. </a:t>
            </a:r>
          </a:p>
          <a:p>
            <a:pPr>
              <a:spcBef>
                <a:spcPts val="600"/>
              </a:spcBef>
            </a:pPr>
            <a:endParaRPr lang="en-GB" b="0" kern="0" dirty="0">
              <a:solidFill>
                <a:schemeClr val="tx1"/>
              </a:solidFill>
              <a:latin typeface="Noto Sans" panose="020B0502040504020204" pitchFamily="34" charset="0"/>
            </a:endParaRPr>
          </a:p>
          <a:p>
            <a:endParaRPr lang="en-GB" b="0" kern="0" dirty="0">
              <a:solidFill>
                <a:schemeClr val="tx1"/>
              </a:solidFill>
              <a:effectLst>
                <a:outerShdw sx="0" sy="0">
                  <a:srgbClr val="000000"/>
                </a:outerShdw>
              </a:effectLst>
              <a:latin typeface="Noto Sans" panose="020B0502040504020204" pitchFamily="34" charset="0"/>
            </a:endParaRPr>
          </a:p>
        </p:txBody>
      </p:sp>
      <p:sp>
        <p:nvSpPr>
          <p:cNvPr id="5" name="Content Placeholder 2">
            <a:extLst>
              <a:ext uri="{FF2B5EF4-FFF2-40B4-BE49-F238E27FC236}">
                <a16:creationId xmlns:a16="http://schemas.microsoft.com/office/drawing/2014/main" id="{E521C8DF-BF49-9923-A802-0C825D339314}"/>
              </a:ext>
            </a:extLst>
          </p:cNvPr>
          <p:cNvSpPr txBox="1">
            <a:spLocks/>
          </p:cNvSpPr>
          <p:nvPr/>
        </p:nvSpPr>
        <p:spPr>
          <a:xfrm>
            <a:off x="6896559" y="2076250"/>
            <a:ext cx="5074903" cy="4349750"/>
          </a:xfrm>
          <a:prstGeom prst="rect">
            <a:avLst/>
          </a:prstGeom>
        </p:spPr>
        <p:txBody>
          <a:bodyPr vert="horz" lIns="0" tIns="0" rIns="0" bIns="0" rtlCol="0">
            <a:norm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nSpc>
                <a:spcPct val="140000"/>
              </a:lnSpc>
              <a:defRPr/>
            </a:pPr>
            <a:r>
              <a:rPr lang="en-GB" sz="2000" dirty="0">
                <a:solidFill>
                  <a:srgbClr val="FF0000"/>
                </a:solidFill>
              </a:rPr>
              <a:t>This change</a:t>
            </a:r>
          </a:p>
          <a:p>
            <a:pPr marL="628650" lvl="7" indent="-266700">
              <a:lnSpc>
                <a:spcPct val="110000"/>
              </a:lnSpc>
            </a:pPr>
            <a:r>
              <a:rPr lang="en-GB" sz="1900" dirty="0">
                <a:solidFill>
                  <a:schemeClr val="accent1">
                    <a:lumMod val="75000"/>
                  </a:schemeClr>
                </a:solidFill>
              </a:rPr>
              <a:t>Points towards a possible formalization of CFW, beyond shifting their status in employment category.</a:t>
            </a:r>
          </a:p>
          <a:p>
            <a:pPr marL="628650" lvl="7" indent="-266700">
              <a:lnSpc>
                <a:spcPct val="110000"/>
              </a:lnSpc>
            </a:pPr>
            <a:r>
              <a:rPr lang="en-GB" sz="1900" dirty="0">
                <a:solidFill>
                  <a:schemeClr val="accent1">
                    <a:lumMod val="75000"/>
                  </a:schemeClr>
                </a:solidFill>
              </a:rPr>
              <a:t>Recognizes the formal arrangements in place in some countries.</a:t>
            </a:r>
          </a:p>
          <a:p>
            <a:pPr marL="628650" lvl="7" indent="-266700">
              <a:lnSpc>
                <a:spcPct val="110000"/>
              </a:lnSpc>
            </a:pPr>
            <a:r>
              <a:rPr lang="en-GB" sz="1900" dirty="0">
                <a:solidFill>
                  <a:schemeClr val="accent1">
                    <a:lumMod val="75000"/>
                  </a:schemeClr>
                </a:solidFill>
              </a:rPr>
              <a:t>Enables to measure the outreach of these policies.</a:t>
            </a:r>
          </a:p>
          <a:p>
            <a:pPr marL="628650" lvl="7" indent="-266700">
              <a:lnSpc>
                <a:spcPct val="110000"/>
              </a:lnSpc>
            </a:pPr>
            <a:r>
              <a:rPr lang="en-GB" sz="1900" dirty="0">
                <a:solidFill>
                  <a:schemeClr val="accent1">
                    <a:lumMod val="75000"/>
                  </a:schemeClr>
                </a:solidFill>
              </a:rPr>
              <a:t>Has important gender implications</a:t>
            </a:r>
          </a:p>
          <a:p>
            <a:pPr>
              <a:spcBef>
                <a:spcPts val="600"/>
              </a:spcBef>
            </a:pPr>
            <a:endParaRPr lang="en-GB" b="0" kern="0" dirty="0">
              <a:solidFill>
                <a:schemeClr val="tx1"/>
              </a:solidFill>
              <a:latin typeface="Noto Sans" panose="020B0502040504020204" pitchFamily="34" charset="0"/>
            </a:endParaRPr>
          </a:p>
          <a:p>
            <a:endParaRPr lang="en-GB" b="0" kern="0" dirty="0">
              <a:solidFill>
                <a:schemeClr val="tx1"/>
              </a:solidFill>
              <a:effectLst>
                <a:outerShdw sx="0" sy="0">
                  <a:srgbClr val="000000"/>
                </a:outerShdw>
              </a:effectLst>
              <a:latin typeface="Noto Sans" panose="020B0502040504020204" pitchFamily="34" charset="0"/>
            </a:endParaRPr>
          </a:p>
        </p:txBody>
      </p:sp>
    </p:spTree>
    <p:extLst>
      <p:ext uri="{BB962C8B-B14F-4D97-AF65-F5344CB8AC3E}">
        <p14:creationId xmlns:p14="http://schemas.microsoft.com/office/powerpoint/2010/main" val="386250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04" y="2968885"/>
            <a:ext cx="11210924" cy="460115"/>
          </a:xfrm>
        </p:spPr>
        <p:txBody>
          <a:bodyPr>
            <a:normAutofit fontScale="90000"/>
          </a:bodyPr>
          <a:lstStyle/>
          <a:p>
            <a:r>
              <a:rPr lang="en-GB" sz="4000" dirty="0"/>
              <a:t>Partly informal productive activities</a:t>
            </a:r>
            <a:br>
              <a:rPr lang="en-GB" sz="4000" dirty="0"/>
            </a:br>
            <a:endParaRPr lang="en-GB" sz="2700" dirty="0"/>
          </a:p>
        </p:txBody>
      </p:sp>
    </p:spTree>
    <p:extLst>
      <p:ext uri="{BB962C8B-B14F-4D97-AF65-F5344CB8AC3E}">
        <p14:creationId xmlns:p14="http://schemas.microsoft.com/office/powerpoint/2010/main" val="2959243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62828"/>
            <a:ext cx="11210924" cy="720000"/>
          </a:xfrm>
        </p:spPr>
        <p:txBody>
          <a:bodyPr/>
          <a:lstStyle/>
          <a:p>
            <a:pPr>
              <a:spcAft>
                <a:spcPts val="600"/>
              </a:spcAft>
            </a:pPr>
            <a:r>
              <a:rPr lang="en-AU" dirty="0"/>
              <a:t>A complementary concept</a:t>
            </a:r>
          </a:p>
        </p:txBody>
      </p:sp>
      <p:sp>
        <p:nvSpPr>
          <p:cNvPr id="3" name="Content Placeholder 2"/>
          <p:cNvSpPr>
            <a:spLocks noGrp="1"/>
          </p:cNvSpPr>
          <p:nvPr>
            <p:ph sz="half" idx="1"/>
          </p:nvPr>
        </p:nvSpPr>
        <p:spPr>
          <a:xfrm>
            <a:off x="76758" y="2101550"/>
            <a:ext cx="11334192" cy="4661199"/>
          </a:xfrm>
        </p:spPr>
        <p:txBody>
          <a:bodyPr>
            <a:normAutofit fontScale="55000" lnSpcReduction="20000"/>
          </a:bodyPr>
          <a:lstStyle/>
          <a:p>
            <a:pPr lvl="2">
              <a:lnSpc>
                <a:spcPct val="140000"/>
              </a:lnSpc>
              <a:defRPr/>
            </a:pPr>
            <a:r>
              <a:rPr lang="en-GB" sz="3500" dirty="0">
                <a:solidFill>
                  <a:srgbClr val="FF0000"/>
                </a:solidFill>
              </a:rPr>
              <a:t>The concept would be a complement to the core concepts of informal employment and informal jobs</a:t>
            </a:r>
          </a:p>
          <a:p>
            <a:pPr marL="1438275" lvl="7" indent="-271463">
              <a:lnSpc>
                <a:spcPct val="110000"/>
              </a:lnSpc>
            </a:pPr>
            <a:r>
              <a:rPr lang="en-GB" sz="3600" dirty="0">
                <a:solidFill>
                  <a:schemeClr val="accent1">
                    <a:lumMod val="75000"/>
                  </a:schemeClr>
                </a:solidFill>
              </a:rPr>
              <a:t>Whether or not it is used would depend on the country context.</a:t>
            </a:r>
          </a:p>
          <a:p>
            <a:pPr marL="1166812" lvl="7" indent="0">
              <a:lnSpc>
                <a:spcPct val="110000"/>
              </a:lnSpc>
              <a:buNone/>
            </a:pPr>
            <a:endParaRPr lang="en-GB" sz="3200" dirty="0">
              <a:latin typeface="Noto Sans" panose="020B0502040504020204" pitchFamily="34" charset="0"/>
              <a:ea typeface="Calibri" panose="020F0502020204030204" pitchFamily="34" charset="0"/>
            </a:endParaRPr>
          </a:p>
          <a:p>
            <a:pPr marL="628650" lvl="7" indent="-266700">
              <a:lnSpc>
                <a:spcPct val="110000"/>
              </a:lnSpc>
            </a:pPr>
            <a:r>
              <a:rPr lang="en-GB" sz="3600" dirty="0">
                <a:solidFill>
                  <a:schemeClr val="accent1">
                    <a:lumMod val="75000"/>
                  </a:schemeClr>
                </a:solidFill>
              </a:rPr>
              <a:t>Ex1.  employee that is contracted to work few hours (10h) but then in addition is working 20 paid hours per week and these 20 paid hours are undeclared, the employee do not receive any contributions to social insurance for these hours and if sick or if the person takes leave the worker would not get any compensation for these hours. </a:t>
            </a:r>
          </a:p>
          <a:p>
            <a:pPr marL="628650" lvl="7" indent="-266700">
              <a:lnSpc>
                <a:spcPct val="110000"/>
              </a:lnSpc>
            </a:pPr>
            <a:endParaRPr lang="en-GB" sz="3600" dirty="0">
              <a:solidFill>
                <a:schemeClr val="accent1">
                  <a:lumMod val="75000"/>
                </a:schemeClr>
              </a:solidFill>
            </a:endParaRPr>
          </a:p>
          <a:p>
            <a:pPr marL="628650" lvl="7" indent="-266700">
              <a:lnSpc>
                <a:spcPct val="110000"/>
              </a:lnSpc>
            </a:pPr>
            <a:r>
              <a:rPr lang="en-GB" sz="3600" dirty="0">
                <a:solidFill>
                  <a:schemeClr val="accent1">
                    <a:lumMod val="75000"/>
                  </a:schemeClr>
                </a:solidFill>
              </a:rPr>
              <a:t>Ex2. Independent own-account worker working as carpenter and were some of the work carried out is declared while another part is undeclared.</a:t>
            </a:r>
          </a:p>
          <a:p>
            <a:pPr marL="361950" lvl="7" indent="0">
              <a:lnSpc>
                <a:spcPct val="110000"/>
              </a:lnSpc>
              <a:buNone/>
            </a:pPr>
            <a:endParaRPr lang="en-GB" sz="3600" dirty="0">
              <a:solidFill>
                <a:schemeClr val="accent1">
                  <a:lumMod val="75000"/>
                </a:schemeClr>
              </a:solidFill>
            </a:endParaRPr>
          </a:p>
          <a:p>
            <a:pPr marL="628650" lvl="7" indent="-266700">
              <a:lnSpc>
                <a:spcPct val="110000"/>
              </a:lnSpc>
            </a:pPr>
            <a:r>
              <a:rPr lang="en-GB" sz="3600" dirty="0">
                <a:solidFill>
                  <a:schemeClr val="accent1">
                    <a:lumMod val="75000"/>
                  </a:schemeClr>
                </a:solidFill>
              </a:rPr>
              <a:t>These persons would share some characteristics with workers in informal jobs and in particular the employee would face a higher economic risk. </a:t>
            </a:r>
          </a:p>
          <a:p>
            <a:pPr marL="1438275" lvl="7" indent="-271463">
              <a:lnSpc>
                <a:spcPct val="110000"/>
              </a:lnSpc>
            </a:pPr>
            <a:r>
              <a:rPr lang="en-GB" sz="3600" dirty="0">
                <a:solidFill>
                  <a:schemeClr val="accent1">
                    <a:lumMod val="75000"/>
                  </a:schemeClr>
                </a:solidFill>
              </a:rPr>
              <a:t>Would have relevance in </a:t>
            </a:r>
            <a:r>
              <a:rPr lang="en-GB" sz="3600">
                <a:solidFill>
                  <a:schemeClr val="accent1">
                    <a:lumMod val="75000"/>
                  </a:schemeClr>
                </a:solidFill>
              </a:rPr>
              <a:t>particular high-income </a:t>
            </a:r>
            <a:r>
              <a:rPr lang="en-GB" sz="3600" dirty="0">
                <a:solidFill>
                  <a:schemeClr val="accent1">
                    <a:lumMod val="75000"/>
                  </a:schemeClr>
                </a:solidFill>
              </a:rPr>
              <a:t>countries.</a:t>
            </a:r>
            <a:endParaRPr lang="en-GB" sz="2800" dirty="0">
              <a:solidFill>
                <a:schemeClr val="accent1">
                  <a:lumMod val="75000"/>
                </a:schemeClr>
              </a:solidFill>
            </a:endParaRPr>
          </a:p>
          <a:p>
            <a:pPr marL="993775" lvl="7" indent="0">
              <a:lnSpc>
                <a:spcPct val="110000"/>
              </a:lnSpc>
              <a:buNone/>
            </a:pPr>
            <a:endParaRPr lang="en-GB" sz="3200" dirty="0">
              <a:solidFill>
                <a:schemeClr val="accent1">
                  <a:lumMod val="75000"/>
                </a:schemeClr>
              </a:solidFill>
            </a:endParaRPr>
          </a:p>
          <a:p>
            <a:pPr marL="993775" lvl="7" indent="0">
              <a:lnSpc>
                <a:spcPct val="110000"/>
              </a:lnSpc>
              <a:buNone/>
            </a:pPr>
            <a:endParaRPr lang="en-GB" sz="3200" dirty="0">
              <a:solidFill>
                <a:schemeClr val="accent1">
                  <a:lumMod val="75000"/>
                </a:schemeClr>
              </a:solidFill>
            </a:endParaRPr>
          </a:p>
          <a:p>
            <a:pPr marL="457200" lvl="0" indent="-457200">
              <a:lnSpc>
                <a:spcPct val="120000"/>
              </a:lnSpc>
              <a:spcBef>
                <a:spcPts val="600"/>
              </a:spcBef>
              <a:buFont typeface="Wingdings" panose="05000000000000000000" pitchFamily="2" charset="2"/>
              <a:buChar char="§"/>
            </a:pPr>
            <a:endParaRPr lang="en-GB" sz="2600" b="0" dirty="0">
              <a:solidFill>
                <a:schemeClr val="accent1">
                  <a:lumMod val="75000"/>
                </a:schemeClr>
              </a:solidFill>
            </a:endParaRPr>
          </a:p>
          <a:p>
            <a:pPr marL="1435100" lvl="7" indent="0">
              <a:lnSpc>
                <a:spcPct val="120000"/>
              </a:lnSpc>
              <a:buNone/>
            </a:pPr>
            <a:endParaRPr lang="en-GB" sz="2600" b="0" dirty="0">
              <a:solidFill>
                <a:schemeClr val="accent1">
                  <a:lumMod val="75000"/>
                </a:schemeClr>
              </a:solidFill>
            </a:endParaRPr>
          </a:p>
        </p:txBody>
      </p:sp>
    </p:spTree>
    <p:extLst>
      <p:ext uri="{BB962C8B-B14F-4D97-AF65-F5344CB8AC3E}">
        <p14:creationId xmlns:p14="http://schemas.microsoft.com/office/powerpoint/2010/main" val="339144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5726" y="1910436"/>
            <a:ext cx="11210924" cy="5372814"/>
          </a:xfrm>
        </p:spPr>
        <p:txBody>
          <a:bodyPr>
            <a:normAutofit/>
          </a:bodyPr>
          <a:lstStyle/>
          <a:p>
            <a:pPr lvl="2">
              <a:lnSpc>
                <a:spcPct val="120000"/>
              </a:lnSpc>
              <a:defRPr/>
            </a:pPr>
            <a:r>
              <a:rPr lang="en-GB" sz="2400" dirty="0">
                <a:solidFill>
                  <a:srgbClr val="FF0000"/>
                </a:solidFill>
              </a:rPr>
              <a:t>Includes employees, independent workers and DC with formal jobs, where parts of the activities are not covered by formal arrangements: </a:t>
            </a:r>
          </a:p>
          <a:p>
            <a:pPr marL="628650" lvl="7" indent="-266700"/>
            <a:r>
              <a:rPr lang="en-GB" dirty="0">
                <a:solidFill>
                  <a:schemeClr val="accent1">
                    <a:lumMod val="75000"/>
                  </a:schemeClr>
                </a:solidFill>
              </a:rPr>
              <a:t>Employees: when part of the earnings and paid hours worked are not declared for taxation or mandatory job-related social contributions</a:t>
            </a:r>
          </a:p>
          <a:p>
            <a:pPr marL="628650" lvl="7" indent="-266700"/>
            <a:r>
              <a:rPr lang="en-GB" dirty="0">
                <a:solidFill>
                  <a:schemeClr val="accent1">
                    <a:lumMod val="75000"/>
                  </a:schemeClr>
                </a:solidFill>
              </a:rPr>
              <a:t>Independent workers and DC: when part of the income is not declared for taxation.</a:t>
            </a:r>
            <a:endParaRPr lang="en-GB" sz="22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8" name="Title 1">
            <a:extLst>
              <a:ext uri="{FF2B5EF4-FFF2-40B4-BE49-F238E27FC236}">
                <a16:creationId xmlns:a16="http://schemas.microsoft.com/office/drawing/2014/main" id="{2280D91B-D008-7320-5D63-9939D7FCF2F0}"/>
              </a:ext>
            </a:extLst>
          </p:cNvPr>
          <p:cNvSpPr txBox="1">
            <a:spLocks/>
          </p:cNvSpPr>
          <p:nvPr/>
        </p:nvSpPr>
        <p:spPr>
          <a:xfrm>
            <a:off x="319088" y="1463620"/>
            <a:ext cx="112109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a:lstStyle>
          <a:p>
            <a:pPr>
              <a:spcAft>
                <a:spcPts val="600"/>
              </a:spcAft>
            </a:pPr>
            <a:r>
              <a:rPr lang="en-AU" dirty="0"/>
              <a:t>Definition:</a:t>
            </a:r>
          </a:p>
        </p:txBody>
      </p:sp>
    </p:spTree>
    <p:extLst>
      <p:ext uri="{BB962C8B-B14F-4D97-AF65-F5344CB8AC3E}">
        <p14:creationId xmlns:p14="http://schemas.microsoft.com/office/powerpoint/2010/main" val="2530818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5539" y="3149198"/>
            <a:ext cx="8773212" cy="460115"/>
          </a:xfrm>
        </p:spPr>
        <p:txBody>
          <a:bodyPr/>
          <a:lstStyle/>
          <a:p>
            <a:r>
              <a:rPr lang="en-GB" dirty="0"/>
              <a:t>Essential categories of informal unpaid work</a:t>
            </a:r>
          </a:p>
        </p:txBody>
      </p:sp>
    </p:spTree>
    <p:extLst>
      <p:ext uri="{BB962C8B-B14F-4D97-AF65-F5344CB8AC3E}">
        <p14:creationId xmlns:p14="http://schemas.microsoft.com/office/powerpoint/2010/main" val="1268738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26165"/>
            <a:ext cx="11210924" cy="720000"/>
          </a:xfrm>
        </p:spPr>
        <p:txBody>
          <a:bodyPr/>
          <a:lstStyle/>
          <a:p>
            <a:r>
              <a:rPr lang="en-GB" sz="2400" dirty="0"/>
              <a:t>Definition of informal employment	 (§§ 56) </a:t>
            </a:r>
          </a:p>
        </p:txBody>
      </p:sp>
      <p:sp>
        <p:nvSpPr>
          <p:cNvPr id="3" name="Content Placeholder 2"/>
          <p:cNvSpPr>
            <a:spLocks noGrp="1"/>
          </p:cNvSpPr>
          <p:nvPr>
            <p:ph sz="half" idx="1"/>
          </p:nvPr>
        </p:nvSpPr>
        <p:spPr>
          <a:xfrm>
            <a:off x="333783" y="1969336"/>
            <a:ext cx="11210924" cy="4496779"/>
          </a:xfrm>
        </p:spPr>
        <p:txBody>
          <a:bodyPr>
            <a:normAutofit lnSpcReduction="10000"/>
          </a:bodyPr>
          <a:lstStyle/>
          <a:p>
            <a:pPr lvl="2">
              <a:lnSpc>
                <a:spcPct val="110000"/>
              </a:lnSpc>
            </a:pPr>
            <a:r>
              <a:rPr lang="en-GB" sz="1800" u="none" strike="noStrike" kern="0" spc="0" dirty="0">
                <a:ln>
                  <a:noFill/>
                </a:ln>
                <a:effectLst>
                  <a:outerShdw sx="0" sy="0">
                    <a:srgbClr val="000000"/>
                  </a:outerShdw>
                </a:effectLst>
                <a:latin typeface="Noto Sans" panose="020B0502040504020204" pitchFamily="34" charset="0"/>
                <a:ea typeface="Noto Sans SC Regular"/>
              </a:rPr>
              <a:t>“</a:t>
            </a:r>
            <a:r>
              <a:rPr lang="en-GB" sz="1800" i="1" u="none" strike="noStrike" kern="0" spc="0" dirty="0">
                <a:ln>
                  <a:noFill/>
                </a:ln>
                <a:effectLst>
                  <a:outerShdw sx="0" sy="0">
                    <a:srgbClr val="000000"/>
                  </a:outerShdw>
                </a:effectLst>
                <a:latin typeface="Noto Sans" panose="020B0502040504020204" pitchFamily="34" charset="0"/>
                <a:ea typeface="Noto Sans SC Regular"/>
              </a:rPr>
              <a:t>Informal employment is defined </a:t>
            </a:r>
            <a:r>
              <a:rPr lang="en-GB" sz="1800" i="1" u="sng" strike="noStrike" kern="0" spc="0" dirty="0">
                <a:ln>
                  <a:noFill/>
                </a:ln>
                <a:effectLst>
                  <a:outerShdw sx="0" sy="0">
                    <a:srgbClr val="000000"/>
                  </a:outerShdw>
                </a:effectLst>
                <a:latin typeface="Noto Sans" panose="020B0502040504020204" pitchFamily="34" charset="0"/>
                <a:ea typeface="Noto Sans SC Regular"/>
              </a:rPr>
              <a:t>as any activity of persons to produce goods or provide services for pay or profit </a:t>
            </a:r>
            <a:r>
              <a:rPr lang="en-GB" sz="1800" i="1" u="none" strike="noStrike" kern="0" spc="0" dirty="0">
                <a:ln>
                  <a:noFill/>
                </a:ln>
                <a:effectLst>
                  <a:outerShdw sx="0" sy="0">
                    <a:srgbClr val="000000"/>
                  </a:outerShdw>
                </a:effectLst>
                <a:latin typeface="Noto Sans" panose="020B0502040504020204" pitchFamily="34" charset="0"/>
                <a:ea typeface="Noto Sans SC Regular"/>
              </a:rPr>
              <a:t>that is -</a:t>
            </a:r>
            <a:r>
              <a:rPr lang="en-GB" sz="1800" i="1" u="sng" strike="noStrike" kern="0" spc="0" dirty="0">
                <a:ln>
                  <a:noFill/>
                </a:ln>
                <a:effectLst>
                  <a:outerShdw sx="0" sy="0">
                    <a:srgbClr val="000000"/>
                  </a:outerShdw>
                </a:effectLst>
                <a:latin typeface="Noto Sans" panose="020B0502040504020204" pitchFamily="34" charset="0"/>
                <a:ea typeface="Noto Sans SC Regular"/>
              </a:rPr>
              <a:t>in law or in practice- not covered by formal arrangements such as </a:t>
            </a:r>
            <a:r>
              <a:rPr lang="en-GB" sz="1800" i="1" u="none" strike="noStrike" kern="0" spc="0" dirty="0">
                <a:ln>
                  <a:noFill/>
                </a:ln>
                <a:effectLst>
                  <a:outerShdw sx="0" sy="0">
                    <a:srgbClr val="000000"/>
                  </a:outerShdw>
                </a:effectLst>
                <a:latin typeface="Noto Sans" panose="020B0502040504020204" pitchFamily="34" charset="0"/>
                <a:ea typeface="Noto Sans SC Regular"/>
              </a:rPr>
              <a:t>commercial laws, procedures to report economic activities, income taxation, labour legislation and social security laws and regulations providing protection against economic and personal risks associated with carrying out the activities</a:t>
            </a:r>
            <a:r>
              <a:rPr lang="en-GB" sz="1800" u="none" strike="noStrike" kern="0" spc="0" dirty="0">
                <a:ln>
                  <a:noFill/>
                </a:ln>
                <a:effectLst>
                  <a:outerShdw sx="0" sy="0">
                    <a:srgbClr val="000000"/>
                  </a:outerShdw>
                </a:effectLst>
                <a:latin typeface="Noto Sans" panose="020B0502040504020204" pitchFamily="34" charset="0"/>
                <a:ea typeface="Noto Sans SC Regular"/>
              </a:rPr>
              <a:t>”. </a:t>
            </a:r>
          </a:p>
          <a:p>
            <a:pPr lvl="0" fontAlgn="base"/>
            <a:r>
              <a:rPr lang="en-GB" i="1" kern="0" dirty="0">
                <a:solidFill>
                  <a:schemeClr val="tx1"/>
                </a:solidFill>
                <a:effectLst>
                  <a:outerShdw sx="0" sy="0">
                    <a:srgbClr val="000000"/>
                  </a:outerShdw>
                </a:effectLst>
                <a:latin typeface="Noto Sans" panose="020B0502040504020204" pitchFamily="34" charset="0"/>
                <a:ea typeface="Noto Sans SC Regular"/>
              </a:rPr>
              <a:t>Comprises activities carried out in relation to </a:t>
            </a:r>
            <a:r>
              <a:rPr lang="en-GB" i="1" u="sng" kern="0" dirty="0">
                <a:solidFill>
                  <a:schemeClr val="tx1"/>
                </a:solidFill>
                <a:effectLst>
                  <a:outerShdw sx="0" sy="0">
                    <a:srgbClr val="000000"/>
                  </a:outerShdw>
                </a:effectLst>
                <a:latin typeface="Noto Sans" panose="020B0502040504020204" pitchFamily="34" charset="0"/>
                <a:ea typeface="Noto Sans SC Regular"/>
              </a:rPr>
              <a:t>informal jobs </a:t>
            </a:r>
            <a:r>
              <a:rPr lang="en-GB" i="1" kern="0" dirty="0">
                <a:solidFill>
                  <a:schemeClr val="tx1"/>
                </a:solidFill>
                <a:effectLst>
                  <a:outerShdw sx="0" sy="0">
                    <a:srgbClr val="000000"/>
                  </a:outerShdw>
                </a:effectLst>
                <a:latin typeface="Noto Sans" panose="020B0502040504020204" pitchFamily="34" charset="0"/>
                <a:ea typeface="Noto Sans SC Regular"/>
              </a:rPr>
              <a:t>held by:</a:t>
            </a:r>
          </a:p>
          <a:p>
            <a:pPr marL="342900" lvl="1" indent="-342900">
              <a:buFont typeface="+mj-lt"/>
              <a:buAutoNum type="alphaUcPeriod"/>
            </a:pPr>
            <a:r>
              <a:rPr lang="en-GB" b="1" i="1" kern="0" dirty="0">
                <a:effectLst>
                  <a:outerShdw sx="0" sy="0">
                    <a:srgbClr val="000000"/>
                  </a:outerShdw>
                </a:effectLst>
                <a:latin typeface="Noto Sans" panose="020B0502040504020204" pitchFamily="34" charset="0"/>
                <a:ea typeface="Noto Sans SC Regular"/>
              </a:rPr>
              <a:t>Independent workers </a:t>
            </a:r>
            <a:r>
              <a:rPr lang="en-GB" sz="1500" i="1" kern="0" dirty="0">
                <a:effectLst>
                  <a:outerShdw sx="0" sy="0">
                    <a:srgbClr val="000000"/>
                  </a:outerShdw>
                </a:effectLst>
                <a:latin typeface="Noto Sans" panose="020B0502040504020204" pitchFamily="34" charset="0"/>
                <a:ea typeface="Noto Sans SC Regular"/>
              </a:rPr>
              <a:t>who operate and own or co-own an informal household unincorporated market enterprise</a:t>
            </a:r>
            <a:r>
              <a:rPr lang="en-GB" i="1" kern="0" dirty="0">
                <a:effectLst>
                  <a:outerShdw sx="0" sy="0">
                    <a:srgbClr val="000000"/>
                  </a:outerShdw>
                </a:effectLst>
                <a:latin typeface="Noto Sans" panose="020B0502040504020204" pitchFamily="34" charset="0"/>
                <a:ea typeface="Noto Sans SC Regular"/>
              </a:rPr>
              <a:t>;</a:t>
            </a:r>
          </a:p>
          <a:p>
            <a:pPr marL="342900" lvl="1" indent="-342900">
              <a:buFont typeface="+mj-lt"/>
              <a:buAutoNum type="alphaUcPeriod"/>
            </a:pPr>
            <a:r>
              <a:rPr lang="en-GB" b="1" i="1" kern="0" dirty="0">
                <a:effectLst>
                  <a:outerShdw sx="0" sy="0">
                    <a:srgbClr val="000000"/>
                  </a:outerShdw>
                </a:effectLst>
                <a:latin typeface="Noto Sans" panose="020B0502040504020204" pitchFamily="34" charset="0"/>
                <a:ea typeface="Noto Sans SC Regular"/>
              </a:rPr>
              <a:t>Dependent contractors </a:t>
            </a:r>
            <a:r>
              <a:rPr lang="en-GB" sz="1500" i="1" kern="0" dirty="0">
                <a:effectLst>
                  <a:outerShdw sx="0" sy="0">
                    <a:srgbClr val="000000"/>
                  </a:outerShdw>
                </a:effectLst>
                <a:latin typeface="Noto Sans" panose="020B0502040504020204" pitchFamily="34" charset="0"/>
              </a:rPr>
              <a:t>who do not have a formal status in relation to the legal administrative framework or whose activities are not effectively covered by formal arrangements</a:t>
            </a:r>
            <a:r>
              <a:rPr lang="en-GB" i="1" kern="0" dirty="0">
                <a:effectLst>
                  <a:outerShdw sx="0" sy="0">
                    <a:srgbClr val="000000"/>
                  </a:outerShdw>
                </a:effectLst>
                <a:latin typeface="Noto Sans" panose="020B0502040504020204" pitchFamily="34" charset="0"/>
                <a:ea typeface="Noto Sans SC Regular"/>
              </a:rPr>
              <a:t>; </a:t>
            </a:r>
          </a:p>
          <a:p>
            <a:pPr marL="342900" lvl="1" indent="-342900">
              <a:buFont typeface="+mj-lt"/>
              <a:buAutoNum type="alphaUcPeriod"/>
            </a:pPr>
            <a:r>
              <a:rPr lang="en-GB" b="1" i="1" kern="0" dirty="0">
                <a:effectLst>
                  <a:outerShdw sx="0" sy="0">
                    <a:srgbClr val="000000"/>
                  </a:outerShdw>
                </a:effectLst>
                <a:latin typeface="Noto Sans" panose="020B0502040504020204" pitchFamily="34" charset="0"/>
                <a:ea typeface="Noto Sans SC Regular"/>
              </a:rPr>
              <a:t>Employees</a:t>
            </a:r>
            <a:r>
              <a:rPr lang="en-GB" i="1" kern="0" dirty="0">
                <a:effectLst>
                  <a:outerShdw sx="0" sy="0">
                    <a:srgbClr val="000000"/>
                  </a:outerShdw>
                </a:effectLst>
                <a:latin typeface="Noto Sans" panose="020B0502040504020204" pitchFamily="34" charset="0"/>
                <a:ea typeface="Noto Sans SC Regular"/>
              </a:rPr>
              <a:t>, </a:t>
            </a:r>
            <a:r>
              <a:rPr lang="en-GB" sz="1500" i="1" kern="0" dirty="0">
                <a:effectLst>
                  <a:outerShdw sx="0" sy="0">
                    <a:srgbClr val="000000"/>
                  </a:outerShdw>
                </a:effectLst>
                <a:latin typeface="Noto Sans" panose="020B0502040504020204" pitchFamily="34" charset="0"/>
              </a:rPr>
              <a:t>if their employment relationship is not, in practice, formally recognized by the employer in relation to the legal administrative framework of the country or not associated with effective access to formal arrangements</a:t>
            </a:r>
            <a:r>
              <a:rPr lang="en-GB" i="1" kern="0" dirty="0">
                <a:effectLst>
                  <a:outerShdw sx="0" sy="0">
                    <a:srgbClr val="000000"/>
                  </a:outerShdw>
                </a:effectLst>
                <a:latin typeface="Noto Sans" panose="020B0502040504020204" pitchFamily="34" charset="0"/>
                <a:ea typeface="Noto Sans SC Regular"/>
              </a:rPr>
              <a:t>; and</a:t>
            </a:r>
          </a:p>
          <a:p>
            <a:pPr marL="342900" lvl="1" indent="-342900">
              <a:buFont typeface="+mj-lt"/>
              <a:buAutoNum type="alphaUcPeriod"/>
            </a:pPr>
            <a:r>
              <a:rPr lang="en-GB" b="1" i="1" kern="0" dirty="0">
                <a:effectLst>
                  <a:outerShdw sx="0" sy="0">
                    <a:srgbClr val="000000"/>
                  </a:outerShdw>
                </a:effectLst>
                <a:latin typeface="Noto Sans" panose="020B0502040504020204" pitchFamily="34" charset="0"/>
                <a:ea typeface="Noto Sans SC Regular"/>
              </a:rPr>
              <a:t>Contributing family workers </a:t>
            </a:r>
            <a:r>
              <a:rPr lang="en-GB" sz="1500" i="1" kern="0" dirty="0">
                <a:effectLst>
                  <a:outerShdw sx="0" sy="0">
                    <a:srgbClr val="000000"/>
                  </a:outerShdw>
                </a:effectLst>
                <a:latin typeface="Noto Sans" panose="020B0502040504020204" pitchFamily="34" charset="0"/>
              </a:rPr>
              <a:t>whose work relationships are not formally recognized in relation to the legal administrative framework of the country or not associated with effective access to formal arrangements. </a:t>
            </a:r>
          </a:p>
          <a:p>
            <a:pPr marL="938213" lvl="7" indent="0">
              <a:lnSpc>
                <a:spcPct val="110000"/>
              </a:lnSpc>
              <a:buNone/>
            </a:pPr>
            <a:endParaRPr lang="en-GB" sz="2600" dirty="0">
              <a:solidFill>
                <a:schemeClr val="accent1">
                  <a:lumMod val="75000"/>
                </a:schemeClr>
              </a:solidFill>
            </a:endParaRPr>
          </a:p>
          <a:p>
            <a:pPr marL="938213" lvl="7" indent="0">
              <a:lnSpc>
                <a:spcPct val="110000"/>
              </a:lnSpc>
              <a:buNone/>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Tree>
    <p:extLst>
      <p:ext uri="{BB962C8B-B14F-4D97-AF65-F5344CB8AC3E}">
        <p14:creationId xmlns:p14="http://schemas.microsoft.com/office/powerpoint/2010/main" val="29087564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813" y="1450114"/>
            <a:ext cx="11210924" cy="720000"/>
          </a:xfrm>
        </p:spPr>
        <p:txBody>
          <a:bodyPr>
            <a:normAutofit/>
          </a:bodyPr>
          <a:lstStyle/>
          <a:p>
            <a:pPr>
              <a:spcAft>
                <a:spcPts val="600"/>
              </a:spcAft>
            </a:pPr>
            <a:r>
              <a:rPr lang="de-CH" dirty="0"/>
              <a:t>Essential categories</a:t>
            </a:r>
            <a:endParaRPr lang="en-GB" dirty="0"/>
          </a:p>
        </p:txBody>
      </p:sp>
      <p:sp>
        <p:nvSpPr>
          <p:cNvPr id="3" name="Content Placeholder 2"/>
          <p:cNvSpPr>
            <a:spLocks noGrp="1"/>
          </p:cNvSpPr>
          <p:nvPr>
            <p:ph sz="half" idx="1"/>
          </p:nvPr>
        </p:nvSpPr>
        <p:spPr>
          <a:xfrm>
            <a:off x="490538" y="1970151"/>
            <a:ext cx="11210924" cy="4036403"/>
          </a:xfrm>
        </p:spPr>
        <p:txBody>
          <a:bodyPr>
            <a:normAutofit fontScale="85000" lnSpcReduction="20000"/>
          </a:bodyPr>
          <a:lstStyle/>
          <a:p>
            <a:pPr lvl="2">
              <a:lnSpc>
                <a:spcPct val="140000"/>
              </a:lnSpc>
              <a:defRPr/>
            </a:pPr>
            <a:r>
              <a:rPr lang="de-CH" sz="2600" dirty="0">
                <a:solidFill>
                  <a:srgbClr val="FF0000"/>
                </a:solidFill>
              </a:rPr>
              <a:t>Objective is to indicate groups among informal unpaid work that are of particular statistical interest to measure with some regularity, </a:t>
            </a:r>
            <a:r>
              <a:rPr lang="en-US" sz="2600" dirty="0">
                <a:solidFill>
                  <a:srgbClr val="FF0000"/>
                </a:solidFill>
              </a:rPr>
              <a:t>to complement the concept of informal employment.</a:t>
            </a:r>
          </a:p>
          <a:p>
            <a:pPr lvl="2">
              <a:lnSpc>
                <a:spcPct val="110000"/>
              </a:lnSpc>
            </a:pPr>
            <a:r>
              <a:rPr lang="en-US" sz="2600" dirty="0">
                <a:solidFill>
                  <a:schemeClr val="accent1">
                    <a:lumMod val="75000"/>
                  </a:schemeClr>
                </a:solidFill>
              </a:rPr>
              <a:t>This includes categories that previously have been part of informal employment and where it would be particularly useful from user/policy perspective to more regularly provide data on.</a:t>
            </a:r>
          </a:p>
          <a:p>
            <a:pPr lvl="2">
              <a:lnSpc>
                <a:spcPct val="110000"/>
              </a:lnSpc>
            </a:pPr>
            <a:r>
              <a:rPr lang="en-US" sz="2600" dirty="0">
                <a:solidFill>
                  <a:schemeClr val="accent1">
                    <a:lumMod val="75000"/>
                  </a:schemeClr>
                </a:solidFill>
              </a:rPr>
              <a:t>The </a:t>
            </a:r>
            <a:r>
              <a:rPr lang="en-US" sz="2600">
                <a:solidFill>
                  <a:schemeClr val="accent1">
                    <a:lumMod val="75000"/>
                  </a:schemeClr>
                </a:solidFill>
              </a:rPr>
              <a:t>two categories </a:t>
            </a:r>
            <a:r>
              <a:rPr lang="en-US" sz="2600" dirty="0">
                <a:solidFill>
                  <a:schemeClr val="accent1">
                    <a:lumMod val="75000"/>
                  </a:schemeClr>
                </a:solidFill>
              </a:rPr>
              <a:t>are:</a:t>
            </a:r>
          </a:p>
          <a:p>
            <a:pPr marL="1884363" lvl="7" indent="-363538">
              <a:lnSpc>
                <a:spcPct val="110000"/>
              </a:lnSpc>
            </a:pPr>
            <a:r>
              <a:rPr lang="en-US" sz="2600" i="1" dirty="0">
                <a:solidFill>
                  <a:schemeClr val="accent1">
                    <a:lumMod val="75000"/>
                  </a:schemeClr>
                </a:solidFill>
              </a:rPr>
              <a:t>Subsistence foodstuff producers</a:t>
            </a:r>
          </a:p>
          <a:p>
            <a:pPr marL="1884363" lvl="7" indent="-363538">
              <a:lnSpc>
                <a:spcPct val="110000"/>
              </a:lnSpc>
            </a:pPr>
            <a:r>
              <a:rPr lang="en-US" sz="2600" i="1" dirty="0">
                <a:solidFill>
                  <a:schemeClr val="accent1">
                    <a:lumMod val="75000"/>
                  </a:schemeClr>
                </a:solidFill>
              </a:rPr>
              <a:t>Unpaid trainees</a:t>
            </a:r>
          </a:p>
          <a:p>
            <a:pPr lvl="2">
              <a:lnSpc>
                <a:spcPct val="110000"/>
              </a:lnSpc>
            </a:pPr>
            <a:r>
              <a:rPr lang="en-GB" sz="2500" dirty="0">
                <a:solidFill>
                  <a:schemeClr val="accent1">
                    <a:lumMod val="75000"/>
                  </a:schemeClr>
                </a:solidFill>
              </a:rPr>
              <a:t>However, additional categories or domains of informal work can be identified depending on the national need and context for specific analytical or policy interest.</a:t>
            </a:r>
          </a:p>
        </p:txBody>
      </p:sp>
    </p:spTree>
    <p:extLst>
      <p:ext uri="{BB962C8B-B14F-4D97-AF65-F5344CB8AC3E}">
        <p14:creationId xmlns:p14="http://schemas.microsoft.com/office/powerpoint/2010/main" val="137219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11062"/>
            <a:ext cx="11210924" cy="720000"/>
          </a:xfrm>
        </p:spPr>
        <p:txBody>
          <a:bodyPr>
            <a:normAutofit/>
          </a:bodyPr>
          <a:lstStyle/>
          <a:p>
            <a:r>
              <a:rPr lang="de-CH" dirty="0"/>
              <a:t>Subsistence food-stuff producers</a:t>
            </a:r>
            <a:endParaRPr lang="en-GB" sz="3600" dirty="0"/>
          </a:p>
        </p:txBody>
      </p:sp>
      <p:sp>
        <p:nvSpPr>
          <p:cNvPr id="3" name="Content Placeholder 2"/>
          <p:cNvSpPr>
            <a:spLocks noGrp="1"/>
          </p:cNvSpPr>
          <p:nvPr>
            <p:ph sz="half" idx="1"/>
          </p:nvPr>
        </p:nvSpPr>
        <p:spPr>
          <a:xfrm>
            <a:off x="490538" y="1970151"/>
            <a:ext cx="11210924" cy="4036403"/>
          </a:xfrm>
        </p:spPr>
        <p:txBody>
          <a:bodyPr>
            <a:normAutofit lnSpcReduction="10000"/>
          </a:bodyPr>
          <a:lstStyle/>
          <a:p>
            <a:pPr lvl="2">
              <a:lnSpc>
                <a:spcPct val="110000"/>
              </a:lnSpc>
            </a:pPr>
            <a:r>
              <a:rPr lang="en-GB" sz="2400" dirty="0">
                <a:solidFill>
                  <a:srgbClr val="FF0000"/>
                </a:solidFill>
              </a:rPr>
              <a:t>Essential category that should be regular measured</a:t>
            </a:r>
          </a:p>
          <a:p>
            <a:pPr lvl="2">
              <a:lnSpc>
                <a:spcPct val="110000"/>
              </a:lnSpc>
            </a:pPr>
            <a:r>
              <a:rPr lang="en-US" sz="2600" dirty="0">
                <a:solidFill>
                  <a:schemeClr val="accent1">
                    <a:lumMod val="75000"/>
                  </a:schemeClr>
                </a:solidFill>
              </a:rPr>
              <a:t>It is a significant group in some countries and a vulnerable group.</a:t>
            </a:r>
          </a:p>
          <a:p>
            <a:pPr lvl="2">
              <a:lnSpc>
                <a:spcPct val="110000"/>
              </a:lnSpc>
            </a:pPr>
            <a:r>
              <a:rPr lang="en-US" sz="2600" dirty="0">
                <a:solidFill>
                  <a:schemeClr val="accent1">
                    <a:lumMod val="75000"/>
                  </a:schemeClr>
                </a:solidFill>
              </a:rPr>
              <a:t>Production would typically be informal.</a:t>
            </a:r>
          </a:p>
          <a:p>
            <a:pPr lvl="2">
              <a:lnSpc>
                <a:spcPct val="110000"/>
              </a:lnSpc>
            </a:pPr>
            <a:r>
              <a:rPr lang="en-US" sz="2600" dirty="0">
                <a:solidFill>
                  <a:schemeClr val="accent1">
                    <a:lumMod val="75000"/>
                  </a:schemeClr>
                </a:solidFill>
              </a:rPr>
              <a:t>They were part of countries previous measurement of informal employment.</a:t>
            </a:r>
          </a:p>
          <a:p>
            <a:pPr lvl="2">
              <a:lnSpc>
                <a:spcPct val="110000"/>
              </a:lnSpc>
            </a:pPr>
            <a:r>
              <a:rPr lang="en-US" sz="2600">
                <a:solidFill>
                  <a:schemeClr val="accent1">
                    <a:lumMod val="75000"/>
                  </a:schemeClr>
                </a:solidFill>
              </a:rPr>
              <a:t>Strong need </a:t>
            </a:r>
            <a:r>
              <a:rPr lang="en-US" sz="2600" dirty="0">
                <a:solidFill>
                  <a:schemeClr val="accent1">
                    <a:lumMod val="75000"/>
                  </a:schemeClr>
                </a:solidFill>
              </a:rPr>
              <a:t>to be measured as a complement to the estimate on informal employment, in countries that have a significant share.</a:t>
            </a:r>
          </a:p>
          <a:p>
            <a:pPr lvl="2">
              <a:lnSpc>
                <a:spcPct val="110000"/>
              </a:lnSpc>
            </a:pPr>
            <a:r>
              <a:rPr lang="en-US" sz="2600" dirty="0">
                <a:solidFill>
                  <a:schemeClr val="accent1">
                    <a:lumMod val="75000"/>
                  </a:schemeClr>
                </a:solidFill>
              </a:rPr>
              <a:t>Provides a more complete picture on the structure of informality within these countries. </a:t>
            </a:r>
          </a:p>
        </p:txBody>
      </p:sp>
      <p:sp>
        <p:nvSpPr>
          <p:cNvPr id="6" name="Title 1">
            <a:extLst>
              <a:ext uri="{FF2B5EF4-FFF2-40B4-BE49-F238E27FC236}">
                <a16:creationId xmlns:a16="http://schemas.microsoft.com/office/drawing/2014/main" id="{7CE96F70-FDE8-420A-A551-2C45231695C3}"/>
              </a:ext>
            </a:extLst>
          </p:cNvPr>
          <p:cNvSpPr txBox="1">
            <a:spLocks/>
          </p:cNvSpPr>
          <p:nvPr/>
        </p:nvSpPr>
        <p:spPr>
          <a:xfrm>
            <a:off x="490538" y="1512924"/>
            <a:ext cx="112109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a:lstStyle>
          <a:p>
            <a:pPr>
              <a:lnSpc>
                <a:spcPct val="80000"/>
              </a:lnSpc>
              <a:spcBef>
                <a:spcPts val="600"/>
              </a:spcBef>
              <a:spcAft>
                <a:spcPts val="600"/>
              </a:spcAft>
            </a:pPr>
            <a:endParaRPr lang="en-AU" sz="2000" dirty="0">
              <a:solidFill>
                <a:schemeClr val="accent2"/>
              </a:solidFill>
              <a:latin typeface="Noto Sans" panose="020B0502040504020204" pitchFamily="34" charset="0"/>
              <a:cs typeface="+mn-cs"/>
            </a:endParaRPr>
          </a:p>
        </p:txBody>
      </p:sp>
    </p:spTree>
    <p:extLst>
      <p:ext uri="{BB962C8B-B14F-4D97-AF65-F5344CB8AC3E}">
        <p14:creationId xmlns:p14="http://schemas.microsoft.com/office/powerpoint/2010/main" val="4136927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2835153" y="2672432"/>
            <a:ext cx="5868000" cy="648000"/>
          </a:xfrm>
        </p:spPr>
        <p:txBody>
          <a:bodyPr/>
          <a:lstStyle/>
          <a:p>
            <a:pPr lvl="0">
              <a:lnSpc>
                <a:spcPct val="100000"/>
              </a:lnSpc>
            </a:pPr>
            <a:r>
              <a:rPr lang="en-US" sz="6000" b="1" dirty="0">
                <a:solidFill>
                  <a:srgbClr val="FA3C4B"/>
                </a:solidFill>
              </a:rPr>
              <a:t>Thank you</a:t>
            </a:r>
          </a:p>
        </p:txBody>
      </p:sp>
    </p:spTree>
    <p:extLst>
      <p:ext uri="{BB962C8B-B14F-4D97-AF65-F5344CB8AC3E}">
        <p14:creationId xmlns:p14="http://schemas.microsoft.com/office/powerpoint/2010/main" val="3575402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Big Family Icon - Free Download People ...">
            <a:extLst>
              <a:ext uri="{FF2B5EF4-FFF2-40B4-BE49-F238E27FC236}">
                <a16:creationId xmlns:a16="http://schemas.microsoft.com/office/drawing/2014/main" id="{8447217B-5BA4-4FC5-E0E4-7CCFF95D2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1195" y="850519"/>
            <a:ext cx="1862137" cy="18621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mployees, group, management, team ...">
            <a:extLst>
              <a:ext uri="{FF2B5EF4-FFF2-40B4-BE49-F238E27FC236}">
                <a16:creationId xmlns:a16="http://schemas.microsoft.com/office/drawing/2014/main" id="{69741595-34FE-9D54-349D-69E8D2F353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1997" y="1048304"/>
            <a:ext cx="1423987" cy="14239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2DEDEC2-46E6-CDD2-ED97-C2319D07A5EC}"/>
              </a:ext>
            </a:extLst>
          </p:cNvPr>
          <p:cNvSpPr>
            <a:spLocks noGrp="1"/>
          </p:cNvSpPr>
          <p:nvPr>
            <p:ph type="title"/>
          </p:nvPr>
        </p:nvSpPr>
        <p:spPr>
          <a:xfrm>
            <a:off x="2214563" y="576000"/>
            <a:ext cx="9805987" cy="720000"/>
          </a:xfrm>
        </p:spPr>
        <p:txBody>
          <a:bodyPr/>
          <a:lstStyle/>
          <a:p>
            <a:r>
              <a:rPr lang="en-GB" dirty="0"/>
              <a:t>Informal jobs</a:t>
            </a:r>
            <a:br>
              <a:rPr lang="en-GB" dirty="0"/>
            </a:br>
            <a:r>
              <a:rPr lang="en-GB" sz="2000" b="0" dirty="0"/>
              <a:t>Definition relies on the persons status in employment category (ICSE-18)</a:t>
            </a:r>
          </a:p>
        </p:txBody>
      </p:sp>
      <p:pic>
        <p:nvPicPr>
          <p:cNvPr id="2050" name="Picture 2" descr="Street Food Truck Entrepreneur Street ...">
            <a:extLst>
              <a:ext uri="{FF2B5EF4-FFF2-40B4-BE49-F238E27FC236}">
                <a16:creationId xmlns:a16="http://schemas.microsoft.com/office/drawing/2014/main" id="{145A2A4E-87D0-9BC5-59D8-14DC1E62D152}"/>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043651" y="1174313"/>
            <a:ext cx="1116012" cy="111601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ntermediary - Free people icons">
            <a:extLst>
              <a:ext uri="{FF2B5EF4-FFF2-40B4-BE49-F238E27FC236}">
                <a16:creationId xmlns:a16="http://schemas.microsoft.com/office/drawing/2014/main" id="{4420920B-7297-6A9C-DAB4-07B6A49623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9661" y="1212535"/>
            <a:ext cx="976312" cy="976312"/>
          </a:xfrm>
          <a:prstGeom prst="rect">
            <a:avLst/>
          </a:prstGeom>
          <a:noFill/>
          <a:extLst>
            <a:ext uri="{909E8E84-426E-40DD-AFC4-6F175D3DCCD1}">
              <a14:hiddenFill xmlns:a14="http://schemas.microsoft.com/office/drawing/2010/main">
                <a:solidFill>
                  <a:srgbClr val="FFFFFF"/>
                </a:solidFill>
              </a14:hiddenFill>
            </a:ext>
          </a:extLst>
        </p:spPr>
      </p:pic>
      <p:sp>
        <p:nvSpPr>
          <p:cNvPr id="9" name="Text 3">
            <a:extLst>
              <a:ext uri="{FF2B5EF4-FFF2-40B4-BE49-F238E27FC236}">
                <a16:creationId xmlns:a16="http://schemas.microsoft.com/office/drawing/2014/main" id="{00A614D4-CB49-A296-524D-91C5D29C5AD7}"/>
              </a:ext>
            </a:extLst>
          </p:cNvPr>
          <p:cNvSpPr>
            <a:spLocks/>
          </p:cNvSpPr>
          <p:nvPr/>
        </p:nvSpPr>
        <p:spPr>
          <a:xfrm>
            <a:off x="249235" y="2105381"/>
            <a:ext cx="3509249" cy="1125212"/>
          </a:xfrm>
          <a:prstGeom prst="rect">
            <a:avLst/>
          </a:prstGeom>
          <a:noFill/>
          <a:ln/>
        </p:spPr>
        <p:txBody>
          <a:bodyPr wrap="square" rtlCol="0" anchor="t"/>
          <a:lstStyle/>
          <a:p>
            <a:pPr marL="0" lvl="2" indent="0">
              <a:buClr>
                <a:schemeClr val="accent2"/>
              </a:buClr>
              <a:buSzPct val="70000"/>
              <a:buNone/>
            </a:pPr>
            <a:r>
              <a:rPr lang="en-US" b="1" dirty="0"/>
              <a:t>Employers, Independent workers without employees</a:t>
            </a:r>
          </a:p>
        </p:txBody>
      </p:sp>
      <p:sp>
        <p:nvSpPr>
          <p:cNvPr id="10" name="Text 4">
            <a:extLst>
              <a:ext uri="{FF2B5EF4-FFF2-40B4-BE49-F238E27FC236}">
                <a16:creationId xmlns:a16="http://schemas.microsoft.com/office/drawing/2014/main" id="{DF56507F-7035-A0AE-C466-08CAA0A78451}"/>
              </a:ext>
            </a:extLst>
          </p:cNvPr>
          <p:cNvSpPr>
            <a:spLocks/>
          </p:cNvSpPr>
          <p:nvPr/>
        </p:nvSpPr>
        <p:spPr>
          <a:xfrm>
            <a:off x="606656" y="2659208"/>
            <a:ext cx="2735553" cy="4103542"/>
          </a:xfrm>
          <a:prstGeom prst="rect">
            <a:avLst/>
          </a:prstGeom>
          <a:noFill/>
          <a:ln/>
        </p:spPr>
        <p:txBody>
          <a:bodyPr wrap="square" rtlCol="0" anchor="t"/>
          <a:lstStyle/>
          <a:p>
            <a:pPr marL="0" lvl="2">
              <a:spcBef>
                <a:spcPts val="600"/>
              </a:spcBef>
              <a:buClr>
                <a:schemeClr val="accent2"/>
              </a:buClr>
              <a:buSzPct val="70000"/>
            </a:pPr>
            <a:r>
              <a:rPr lang="en-US" sz="1400" dirty="0"/>
              <a:t>Have an informal job if they: “</a:t>
            </a:r>
            <a:r>
              <a:rPr lang="en-GB" sz="1400" i="1" kern="0" dirty="0">
                <a:effectLst>
                  <a:outerShdw sx="0" sy="0">
                    <a:srgbClr val="000000"/>
                  </a:outerShdw>
                </a:effectLst>
                <a:latin typeface="Noto Sans" panose="020B0502040504020204" pitchFamily="34" charset="0"/>
                <a:ea typeface="Noto Sans SC Regular"/>
              </a:rPr>
              <a:t>…operate and own or co-own an informal household unincorporated market enterprise</a:t>
            </a:r>
            <a:r>
              <a:rPr lang="en-US" sz="1400" i="1" dirty="0"/>
              <a:t>..</a:t>
            </a:r>
            <a:r>
              <a:rPr lang="en-US" sz="1400" dirty="0"/>
              <a:t>.”  i.e., they own and operate an informal enterprise.</a:t>
            </a:r>
          </a:p>
          <a:p>
            <a:pPr marL="0" lvl="2">
              <a:spcBef>
                <a:spcPts val="600"/>
              </a:spcBef>
              <a:buClr>
                <a:schemeClr val="accent2"/>
              </a:buClr>
              <a:buSzPct val="70000"/>
            </a:pPr>
            <a:endParaRPr lang="en-US" sz="1600" b="1" u="sng" dirty="0"/>
          </a:p>
          <a:p>
            <a:pPr marL="0" lvl="2">
              <a:spcBef>
                <a:spcPts val="600"/>
              </a:spcBef>
              <a:buClr>
                <a:schemeClr val="accent2"/>
              </a:buClr>
              <a:buSzPct val="70000"/>
            </a:pPr>
            <a:r>
              <a:rPr lang="en-US" sz="1600" b="1" u="sng" dirty="0"/>
              <a:t>Operational criteria:</a:t>
            </a:r>
          </a:p>
          <a:p>
            <a:pPr marL="0" lvl="2">
              <a:spcBef>
                <a:spcPts val="600"/>
              </a:spcBef>
              <a:buClr>
                <a:schemeClr val="accent2"/>
              </a:buClr>
              <a:buSzPct val="70000"/>
            </a:pPr>
            <a:r>
              <a:rPr lang="en-US" sz="1600" b="1" dirty="0"/>
              <a:t>Same criteria as for the sectors</a:t>
            </a:r>
          </a:p>
          <a:p>
            <a:pPr marL="180975" lvl="2" indent="-180975">
              <a:spcBef>
                <a:spcPts val="600"/>
              </a:spcBef>
              <a:buClr>
                <a:schemeClr val="accent2"/>
              </a:buClr>
              <a:buSzPct val="70000"/>
              <a:buFont typeface="Arial" panose="020B0604020202020204" pitchFamily="34" charset="0"/>
              <a:buChar char="•"/>
            </a:pPr>
            <a:r>
              <a:rPr lang="en-GB" sz="1400" dirty="0"/>
              <a:t>Registration, keeping account for tax purposes, institutional sector, incorporation, engaging a formal employee</a:t>
            </a:r>
            <a:endParaRPr lang="en-US" sz="1400" dirty="0"/>
          </a:p>
        </p:txBody>
      </p:sp>
      <p:sp>
        <p:nvSpPr>
          <p:cNvPr id="11" name="Text 5">
            <a:extLst>
              <a:ext uri="{FF2B5EF4-FFF2-40B4-BE49-F238E27FC236}">
                <a16:creationId xmlns:a16="http://schemas.microsoft.com/office/drawing/2014/main" id="{BD666AC5-EA41-46F8-03DE-297D862F7156}"/>
              </a:ext>
            </a:extLst>
          </p:cNvPr>
          <p:cNvSpPr>
            <a:spLocks/>
          </p:cNvSpPr>
          <p:nvPr/>
        </p:nvSpPr>
        <p:spPr>
          <a:xfrm>
            <a:off x="3533765" y="2177419"/>
            <a:ext cx="2687086" cy="1421478"/>
          </a:xfrm>
          <a:prstGeom prst="rect">
            <a:avLst/>
          </a:prstGeom>
          <a:noFill/>
          <a:ln/>
        </p:spPr>
        <p:txBody>
          <a:bodyPr wrap="square" rtlCol="0" anchor="t"/>
          <a:lstStyle/>
          <a:p>
            <a:pPr marL="0" lvl="2">
              <a:lnSpc>
                <a:spcPts val="2878"/>
              </a:lnSpc>
              <a:spcBef>
                <a:spcPts val="600"/>
              </a:spcBef>
              <a:buClr>
                <a:schemeClr val="accent2"/>
              </a:buClr>
              <a:buSzPct val="70000"/>
            </a:pPr>
            <a:r>
              <a:rPr lang="en-US" b="1" dirty="0"/>
              <a:t>Dependent contractors</a:t>
            </a:r>
          </a:p>
        </p:txBody>
      </p:sp>
      <p:sp>
        <p:nvSpPr>
          <p:cNvPr id="12" name="Text 6">
            <a:extLst>
              <a:ext uri="{FF2B5EF4-FFF2-40B4-BE49-F238E27FC236}">
                <a16:creationId xmlns:a16="http://schemas.microsoft.com/office/drawing/2014/main" id="{65486F6A-C985-F83B-0A0E-C1916AA6D99E}"/>
              </a:ext>
            </a:extLst>
          </p:cNvPr>
          <p:cNvSpPr>
            <a:spLocks/>
          </p:cNvSpPr>
          <p:nvPr/>
        </p:nvSpPr>
        <p:spPr>
          <a:xfrm>
            <a:off x="3531880" y="2546449"/>
            <a:ext cx="3006670" cy="4094763"/>
          </a:xfrm>
          <a:prstGeom prst="rect">
            <a:avLst/>
          </a:prstGeom>
          <a:noFill/>
          <a:ln/>
        </p:spPr>
        <p:txBody>
          <a:bodyPr wrap="square" rtlCol="0" anchor="t"/>
          <a:lstStyle/>
          <a:p>
            <a:pPr marL="0" lvl="2" indent="0">
              <a:spcBef>
                <a:spcPts val="600"/>
              </a:spcBef>
              <a:buClr>
                <a:schemeClr val="accent2"/>
              </a:buClr>
              <a:buSzPct val="70000"/>
              <a:buNone/>
            </a:pPr>
            <a:r>
              <a:rPr lang="en-US" sz="1400" dirty="0"/>
              <a:t>A new category of status in employment</a:t>
            </a:r>
          </a:p>
          <a:p>
            <a:pPr marL="0" lvl="2" indent="0">
              <a:spcBef>
                <a:spcPts val="600"/>
              </a:spcBef>
              <a:buClr>
                <a:schemeClr val="accent2"/>
              </a:buClr>
              <a:buSzPct val="70000"/>
              <a:buNone/>
            </a:pPr>
            <a:r>
              <a:rPr lang="en-GB" sz="1400" dirty="0"/>
              <a:t>DC have an informal job if they</a:t>
            </a:r>
            <a:r>
              <a:rPr lang="en-GB" sz="1400" i="1" dirty="0"/>
              <a:t>“…do not have a formal status or whose activities are not effectively covered by formal arrangements.”</a:t>
            </a:r>
          </a:p>
          <a:p>
            <a:pPr marL="0" lvl="2" indent="0">
              <a:spcBef>
                <a:spcPts val="600"/>
              </a:spcBef>
              <a:buClr>
                <a:schemeClr val="accent2"/>
              </a:buClr>
              <a:buSzPct val="70000"/>
              <a:buNone/>
            </a:pPr>
            <a:endParaRPr lang="en-GB" sz="1400" i="1" dirty="0"/>
          </a:p>
          <a:p>
            <a:pPr marL="0" lvl="2">
              <a:spcBef>
                <a:spcPts val="600"/>
              </a:spcBef>
              <a:buClr>
                <a:schemeClr val="accent2"/>
              </a:buClr>
              <a:buSzPct val="70000"/>
            </a:pPr>
            <a:r>
              <a:rPr lang="en-US" sz="14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Whether they have an registered enterprise or are registered for tax on profits and;</a:t>
            </a:r>
          </a:p>
          <a:p>
            <a:pPr marL="180975" lvl="2" indent="-180975">
              <a:spcBef>
                <a:spcPts val="600"/>
              </a:spcBef>
              <a:buClr>
                <a:schemeClr val="accent2"/>
              </a:buClr>
              <a:buSzPct val="70000"/>
              <a:buFont typeface="Arial" panose="020B0604020202020204" pitchFamily="34" charset="0"/>
              <a:buChar char="•"/>
            </a:pPr>
            <a:r>
              <a:rPr lang="en-GB" sz="1400" dirty="0"/>
              <a:t>Have access to formal arrangements such as social insurance</a:t>
            </a:r>
          </a:p>
          <a:p>
            <a:pPr marL="0" lvl="2" indent="0">
              <a:spcBef>
                <a:spcPts val="600"/>
              </a:spcBef>
              <a:buClr>
                <a:schemeClr val="accent2"/>
              </a:buClr>
              <a:buSzPct val="70000"/>
              <a:buNone/>
            </a:pPr>
            <a:endParaRPr lang="en-US" sz="1400" dirty="0"/>
          </a:p>
          <a:p>
            <a:pPr marL="0" lvl="2" indent="0">
              <a:spcBef>
                <a:spcPts val="600"/>
              </a:spcBef>
              <a:buClr>
                <a:schemeClr val="accent2"/>
              </a:buClr>
              <a:buSzPct val="70000"/>
              <a:buNone/>
            </a:pPr>
            <a:endParaRPr lang="en-US" sz="1600" dirty="0"/>
          </a:p>
        </p:txBody>
      </p:sp>
      <p:sp>
        <p:nvSpPr>
          <p:cNvPr id="13" name="Text 7">
            <a:extLst>
              <a:ext uri="{FF2B5EF4-FFF2-40B4-BE49-F238E27FC236}">
                <a16:creationId xmlns:a16="http://schemas.microsoft.com/office/drawing/2014/main" id="{C6F2A3F1-1DBB-CF79-403C-101E6715E862}"/>
              </a:ext>
            </a:extLst>
          </p:cNvPr>
          <p:cNvSpPr/>
          <p:nvPr/>
        </p:nvSpPr>
        <p:spPr>
          <a:xfrm>
            <a:off x="6728221" y="2238830"/>
            <a:ext cx="2527578" cy="947652"/>
          </a:xfrm>
          <a:prstGeom prst="rect">
            <a:avLst/>
          </a:prstGeom>
          <a:noFill/>
          <a:ln/>
        </p:spPr>
        <p:txBody>
          <a:bodyPr wrap="square" rtlCol="0" anchor="t"/>
          <a:lstStyle/>
          <a:p>
            <a:pPr marL="0" lvl="2" indent="0">
              <a:lnSpc>
                <a:spcPts val="2878"/>
              </a:lnSpc>
              <a:spcBef>
                <a:spcPts val="600"/>
              </a:spcBef>
              <a:buClr>
                <a:schemeClr val="accent2"/>
              </a:buClr>
              <a:buSzPct val="70000"/>
              <a:buNone/>
            </a:pPr>
            <a:r>
              <a:rPr lang="en-US" b="1" dirty="0"/>
              <a:t>Employees</a:t>
            </a:r>
          </a:p>
        </p:txBody>
      </p:sp>
      <p:sp>
        <p:nvSpPr>
          <p:cNvPr id="14" name="Text 8">
            <a:extLst>
              <a:ext uri="{FF2B5EF4-FFF2-40B4-BE49-F238E27FC236}">
                <a16:creationId xmlns:a16="http://schemas.microsoft.com/office/drawing/2014/main" id="{8E151448-1DA6-BFED-8814-6C5CC39F4583}"/>
              </a:ext>
            </a:extLst>
          </p:cNvPr>
          <p:cNvSpPr/>
          <p:nvPr/>
        </p:nvSpPr>
        <p:spPr>
          <a:xfrm>
            <a:off x="6704110" y="2623070"/>
            <a:ext cx="2527578" cy="2591998"/>
          </a:xfrm>
          <a:prstGeom prst="rect">
            <a:avLst/>
          </a:prstGeom>
          <a:noFill/>
          <a:ln/>
        </p:spPr>
        <p:txBody>
          <a:bodyPr wrap="square" rtlCol="0" anchor="t"/>
          <a:lstStyle/>
          <a:p>
            <a:pPr marL="0" lvl="2">
              <a:spcBef>
                <a:spcPts val="600"/>
              </a:spcBef>
              <a:buClr>
                <a:schemeClr val="accent2"/>
              </a:buClr>
              <a:buSzPct val="70000"/>
            </a:pPr>
            <a:r>
              <a:rPr lang="en-GB" sz="1400" dirty="0"/>
              <a:t>Have an informal job if the job is</a:t>
            </a:r>
            <a:r>
              <a:rPr lang="en-GB" sz="1400" i="1" dirty="0"/>
              <a:t>“ …not in practice, formally recognized by the employer in relation to the legal administrative framework of the country or not associated with effective access to formal arrangements…”</a:t>
            </a:r>
          </a:p>
          <a:p>
            <a:pPr marL="0" lvl="2">
              <a:spcBef>
                <a:spcPts val="600"/>
              </a:spcBef>
              <a:buClr>
                <a:schemeClr val="accent2"/>
              </a:buClr>
              <a:buSzPct val="70000"/>
            </a:pPr>
            <a:endParaRPr lang="en-GB" sz="1400" i="1" dirty="0"/>
          </a:p>
          <a:p>
            <a:pPr marL="0" lvl="2">
              <a:spcBef>
                <a:spcPts val="600"/>
              </a:spcBef>
              <a:buClr>
                <a:schemeClr val="accent2"/>
              </a:buClr>
              <a:buSzPct val="70000"/>
            </a:pPr>
            <a:r>
              <a:rPr lang="en-US" sz="14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Whether the employer contributes to social insurance on the behalf of the employee.</a:t>
            </a:r>
          </a:p>
          <a:p>
            <a:pPr marL="180975" lvl="2" indent="-180975">
              <a:spcBef>
                <a:spcPts val="600"/>
              </a:spcBef>
              <a:buClr>
                <a:schemeClr val="accent2"/>
              </a:buClr>
              <a:buSzPct val="70000"/>
              <a:buFont typeface="Arial" panose="020B0604020202020204" pitchFamily="34" charset="0"/>
              <a:buChar char="•"/>
            </a:pPr>
            <a:r>
              <a:rPr lang="en-GB" sz="1400" dirty="0"/>
              <a:t>Access to paid annual leave and paid sick leave</a:t>
            </a:r>
          </a:p>
          <a:p>
            <a:pPr marL="0" lvl="2">
              <a:spcBef>
                <a:spcPts val="600"/>
              </a:spcBef>
              <a:buClr>
                <a:schemeClr val="accent2"/>
              </a:buClr>
              <a:buSzPct val="70000"/>
            </a:pPr>
            <a:endParaRPr lang="en-US" sz="1400" i="1" dirty="0"/>
          </a:p>
        </p:txBody>
      </p:sp>
      <p:sp>
        <p:nvSpPr>
          <p:cNvPr id="15" name="Text 9">
            <a:extLst>
              <a:ext uri="{FF2B5EF4-FFF2-40B4-BE49-F238E27FC236}">
                <a16:creationId xmlns:a16="http://schemas.microsoft.com/office/drawing/2014/main" id="{CE5843D2-0549-F656-AAD0-B3360566158F}"/>
              </a:ext>
            </a:extLst>
          </p:cNvPr>
          <p:cNvSpPr/>
          <p:nvPr/>
        </p:nvSpPr>
        <p:spPr>
          <a:xfrm>
            <a:off x="9728849" y="2194161"/>
            <a:ext cx="2291701" cy="947652"/>
          </a:xfrm>
          <a:prstGeom prst="rect">
            <a:avLst/>
          </a:prstGeom>
          <a:noFill/>
          <a:ln/>
        </p:spPr>
        <p:txBody>
          <a:bodyPr wrap="square" rtlCol="0" anchor="t"/>
          <a:lstStyle/>
          <a:p>
            <a:pPr marL="0" lvl="2">
              <a:spcBef>
                <a:spcPts val="600"/>
              </a:spcBef>
              <a:buClr>
                <a:schemeClr val="accent2"/>
              </a:buClr>
              <a:buSzPct val="70000"/>
            </a:pPr>
            <a:r>
              <a:rPr lang="en-US" b="1" dirty="0"/>
              <a:t>Contributing family workers</a:t>
            </a:r>
          </a:p>
        </p:txBody>
      </p:sp>
      <p:sp>
        <p:nvSpPr>
          <p:cNvPr id="16" name="Text 10">
            <a:extLst>
              <a:ext uri="{FF2B5EF4-FFF2-40B4-BE49-F238E27FC236}">
                <a16:creationId xmlns:a16="http://schemas.microsoft.com/office/drawing/2014/main" id="{6C513E6D-B2A8-8959-C00F-9E2D5F0CC1CC}"/>
              </a:ext>
            </a:extLst>
          </p:cNvPr>
          <p:cNvSpPr/>
          <p:nvPr/>
        </p:nvSpPr>
        <p:spPr>
          <a:xfrm>
            <a:off x="9307234" y="2843175"/>
            <a:ext cx="2527578" cy="3023998"/>
          </a:xfrm>
          <a:prstGeom prst="rect">
            <a:avLst/>
          </a:prstGeom>
          <a:noFill/>
          <a:ln/>
        </p:spPr>
        <p:txBody>
          <a:bodyPr wrap="square" rtlCol="0" anchor="t"/>
          <a:lstStyle/>
          <a:p>
            <a:pPr marL="0" lvl="2">
              <a:spcBef>
                <a:spcPts val="600"/>
              </a:spcBef>
              <a:buClr>
                <a:schemeClr val="accent2"/>
              </a:buClr>
              <a:buSzPct val="70000"/>
            </a:pPr>
            <a:r>
              <a:rPr lang="en-GB" sz="1400" dirty="0"/>
              <a:t>Have informal jobs if the “</a:t>
            </a:r>
            <a:r>
              <a:rPr lang="en-GB" sz="1400" i="1" dirty="0"/>
              <a:t>…work relationships are not formally recognized in relation to the legal administrative framework of the country or not associated with effective access to formal arrangements”</a:t>
            </a:r>
          </a:p>
          <a:p>
            <a:pPr marL="0" lvl="2">
              <a:spcBef>
                <a:spcPts val="600"/>
              </a:spcBef>
              <a:buClr>
                <a:schemeClr val="accent2"/>
              </a:buClr>
              <a:buSzPct val="70000"/>
            </a:pPr>
            <a:endParaRPr lang="en-GB" sz="1400" i="1" dirty="0"/>
          </a:p>
          <a:p>
            <a:pPr marL="0" lvl="2">
              <a:spcBef>
                <a:spcPts val="600"/>
              </a:spcBef>
              <a:buClr>
                <a:schemeClr val="accent2"/>
              </a:buClr>
              <a:buSzPct val="70000"/>
            </a:pPr>
            <a:endParaRPr lang="en-US" sz="1400" i="1" dirty="0"/>
          </a:p>
        </p:txBody>
      </p:sp>
      <p:sp>
        <p:nvSpPr>
          <p:cNvPr id="18" name="TextBox 17">
            <a:extLst>
              <a:ext uri="{FF2B5EF4-FFF2-40B4-BE49-F238E27FC236}">
                <a16:creationId xmlns:a16="http://schemas.microsoft.com/office/drawing/2014/main" id="{E0E10D09-1F6E-FE3D-25B8-546C4C50FFD7}"/>
              </a:ext>
            </a:extLst>
          </p:cNvPr>
          <p:cNvSpPr txBox="1"/>
          <p:nvPr/>
        </p:nvSpPr>
        <p:spPr>
          <a:xfrm>
            <a:off x="9283771" y="4593830"/>
            <a:ext cx="2884766" cy="2246769"/>
          </a:xfrm>
          <a:prstGeom prst="rect">
            <a:avLst/>
          </a:prstGeom>
          <a:solidFill>
            <a:schemeClr val="bg1"/>
          </a:solidFill>
        </p:spPr>
        <p:txBody>
          <a:bodyPr wrap="square">
            <a:spAutoFit/>
          </a:bodyPr>
          <a:lstStyle/>
          <a:p>
            <a:pPr marL="0" lvl="2">
              <a:spcBef>
                <a:spcPts val="600"/>
              </a:spcBef>
              <a:buClr>
                <a:schemeClr val="accent2"/>
              </a:buClr>
              <a:buSzPct val="70000"/>
            </a:pPr>
            <a:r>
              <a:rPr lang="en-US" sz="1400" b="1" u="sng" dirty="0"/>
              <a:t>Operational criteria:</a:t>
            </a:r>
          </a:p>
          <a:p>
            <a:pPr marL="0" lvl="2">
              <a:buClr>
                <a:schemeClr val="accent2"/>
              </a:buClr>
              <a:buSzPct val="70000"/>
            </a:pPr>
            <a:r>
              <a:rPr lang="en-GB" sz="1400" b="1" dirty="0"/>
              <a:t>In countries with no formal arrangements for CFW </a:t>
            </a:r>
            <a:r>
              <a:rPr lang="en-GB" sz="1400" dirty="0"/>
              <a:t>by default informal employment</a:t>
            </a:r>
          </a:p>
          <a:p>
            <a:pPr marL="0" lvl="2">
              <a:buClr>
                <a:schemeClr val="accent2"/>
              </a:buClr>
              <a:buSzPct val="70000"/>
            </a:pPr>
            <a:r>
              <a:rPr lang="en-GB" sz="1400" b="1" dirty="0"/>
              <a:t>In countries that have formal arrangements:</a:t>
            </a:r>
          </a:p>
          <a:p>
            <a:pPr marL="180975" lvl="2" indent="-180975">
              <a:buClr>
                <a:schemeClr val="accent2"/>
              </a:buClr>
              <a:buSzPct val="70000"/>
              <a:buFont typeface="Arial" panose="020B0604020202020204" pitchFamily="34" charset="0"/>
              <a:buChar char="•"/>
            </a:pPr>
            <a:r>
              <a:rPr lang="en-GB" sz="1400" dirty="0"/>
              <a:t>Formal status of the family business; Job registered; Contributions to social insurance</a:t>
            </a:r>
          </a:p>
        </p:txBody>
      </p:sp>
      <p:sp>
        <p:nvSpPr>
          <p:cNvPr id="19" name="Rectangle 18">
            <a:extLst>
              <a:ext uri="{FF2B5EF4-FFF2-40B4-BE49-F238E27FC236}">
                <a16:creationId xmlns:a16="http://schemas.microsoft.com/office/drawing/2014/main" id="{2360C73E-8E96-C964-5550-207A0F94C7AF}"/>
              </a:ext>
            </a:extLst>
          </p:cNvPr>
          <p:cNvSpPr/>
          <p:nvPr/>
        </p:nvSpPr>
        <p:spPr>
          <a:xfrm>
            <a:off x="249235" y="2177420"/>
            <a:ext cx="3092974"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EE9BE6D7-4E17-E38D-8F86-0A1D9CAE2410}"/>
              </a:ext>
            </a:extLst>
          </p:cNvPr>
          <p:cNvSpPr/>
          <p:nvPr/>
        </p:nvSpPr>
        <p:spPr>
          <a:xfrm>
            <a:off x="3488728" y="2188847"/>
            <a:ext cx="3092974"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371B649F-2613-9375-15C3-8F47FD5CD84E}"/>
              </a:ext>
            </a:extLst>
          </p:cNvPr>
          <p:cNvSpPr/>
          <p:nvPr/>
        </p:nvSpPr>
        <p:spPr>
          <a:xfrm>
            <a:off x="6652027" y="2177419"/>
            <a:ext cx="2647519"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B0CC959-DC11-7628-4B08-8EB41819CB4D}"/>
              </a:ext>
            </a:extLst>
          </p:cNvPr>
          <p:cNvSpPr/>
          <p:nvPr/>
        </p:nvSpPr>
        <p:spPr>
          <a:xfrm>
            <a:off x="9369870" y="2188847"/>
            <a:ext cx="2649117"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751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fade">
                                      <p:cBhvr>
                                        <p:cTn id="7" dur="500"/>
                                        <p:tgtEl>
                                          <p:spTgt spid="205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500"/>
                                        <p:tgtEl>
                                          <p:spTgt spid="205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2052"/>
                                        </p:tgtEl>
                                        <p:attrNameLst>
                                          <p:attrName>style.visibility</p:attrName>
                                        </p:attrNameLst>
                                      </p:cBhvr>
                                      <p:to>
                                        <p:strVal val="visible"/>
                                      </p:to>
                                    </p:set>
                                    <p:animEffect transition="in" filter="fade">
                                      <p:cBhvr>
                                        <p:cTn id="19" dur="500"/>
                                        <p:tgtEl>
                                          <p:spTgt spid="205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2054"/>
                                        </p:tgtEl>
                                        <p:attrNameLst>
                                          <p:attrName>style.visibility</p:attrName>
                                        </p:attrNameLst>
                                      </p:cBhvr>
                                      <p:to>
                                        <p:strVal val="visible"/>
                                      </p:to>
                                    </p:set>
                                    <p:animEffect transition="in" filter="fade">
                                      <p:cBhvr>
                                        <p:cTn id="25" dur="500"/>
                                        <p:tgtEl>
                                          <p:spTgt spid="205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Effect transition="in" filter="fade">
                                      <p:cBhvr>
                                        <p:cTn id="36" dur="500"/>
                                        <p:tgtEl>
                                          <p:spTgt spid="10">
                                            <p:txEl>
                                              <p:pRg st="0" end="0"/>
                                            </p:txEl>
                                          </p:spTgt>
                                        </p:tgtEl>
                                      </p:cBhvr>
                                    </p:animEffect>
                                  </p:childTnLst>
                                </p:cTn>
                              </p:par>
                            </p:childTnLst>
                          </p:cTn>
                        </p:par>
                        <p:par>
                          <p:cTn id="37" fill="hold">
                            <p:stCondLst>
                              <p:cond delay="500"/>
                            </p:stCondLst>
                            <p:childTnLst>
                              <p:par>
                                <p:cTn id="38" presetID="10" presetClass="entr" presetSubtype="0" fill="hold" nodeType="afterEffect">
                                  <p:stCondLst>
                                    <p:cond delay="0"/>
                                  </p:stCondLst>
                                  <p:childTnLst>
                                    <p:set>
                                      <p:cBhvr>
                                        <p:cTn id="39" dur="1" fill="hold">
                                          <p:stCondLst>
                                            <p:cond delay="0"/>
                                          </p:stCondLst>
                                        </p:cTn>
                                        <p:tgtEl>
                                          <p:spTgt spid="10">
                                            <p:txEl>
                                              <p:pRg st="2" end="2"/>
                                            </p:txEl>
                                          </p:spTgt>
                                        </p:tgtEl>
                                        <p:attrNameLst>
                                          <p:attrName>style.visibility</p:attrName>
                                        </p:attrNameLst>
                                      </p:cBhvr>
                                      <p:to>
                                        <p:strVal val="visible"/>
                                      </p:to>
                                    </p:set>
                                    <p:animEffect transition="in" filter="fade">
                                      <p:cBhvr>
                                        <p:cTn id="40" dur="1000"/>
                                        <p:tgtEl>
                                          <p:spTgt spid="10">
                                            <p:txEl>
                                              <p:pRg st="2" end="2"/>
                                            </p:txEl>
                                          </p:spTgt>
                                        </p:tgtEl>
                                      </p:cBhvr>
                                    </p:animEffect>
                                  </p:childTnLst>
                                </p:cTn>
                              </p:par>
                            </p:childTnLst>
                          </p:cTn>
                        </p:par>
                        <p:par>
                          <p:cTn id="41" fill="hold">
                            <p:stCondLst>
                              <p:cond delay="1500"/>
                            </p:stCondLst>
                            <p:childTnLst>
                              <p:par>
                                <p:cTn id="42" presetID="10" presetClass="entr" presetSubtype="0" fill="hold" nodeType="afterEffect">
                                  <p:stCondLst>
                                    <p:cond delay="0"/>
                                  </p:stCondLst>
                                  <p:childTnLst>
                                    <p:set>
                                      <p:cBhvr>
                                        <p:cTn id="43" dur="1" fill="hold">
                                          <p:stCondLst>
                                            <p:cond delay="0"/>
                                          </p:stCondLst>
                                        </p:cTn>
                                        <p:tgtEl>
                                          <p:spTgt spid="10">
                                            <p:txEl>
                                              <p:pRg st="3" end="3"/>
                                            </p:txEl>
                                          </p:spTgt>
                                        </p:tgtEl>
                                        <p:attrNameLst>
                                          <p:attrName>style.visibility</p:attrName>
                                        </p:attrNameLst>
                                      </p:cBhvr>
                                      <p:to>
                                        <p:strVal val="visible"/>
                                      </p:to>
                                    </p:set>
                                    <p:animEffect transition="in" filter="fade">
                                      <p:cBhvr>
                                        <p:cTn id="44" dur="1000"/>
                                        <p:tgtEl>
                                          <p:spTgt spid="10">
                                            <p:txEl>
                                              <p:pRg st="3" end="3"/>
                                            </p:txEl>
                                          </p:spTgt>
                                        </p:tgtEl>
                                      </p:cBhvr>
                                    </p:animEffect>
                                  </p:childTnLst>
                                </p:cTn>
                              </p:par>
                              <p:par>
                                <p:cTn id="45" presetID="10" presetClass="entr" presetSubtype="0" fill="hold" nodeType="withEffect">
                                  <p:stCondLst>
                                    <p:cond delay="1000"/>
                                  </p:stCondLst>
                                  <p:childTnLst>
                                    <p:set>
                                      <p:cBhvr>
                                        <p:cTn id="46" dur="1" fill="hold">
                                          <p:stCondLst>
                                            <p:cond delay="0"/>
                                          </p:stCondLst>
                                        </p:cTn>
                                        <p:tgtEl>
                                          <p:spTgt spid="10">
                                            <p:txEl>
                                              <p:pRg st="4" end="4"/>
                                            </p:txEl>
                                          </p:spTgt>
                                        </p:tgtEl>
                                        <p:attrNameLst>
                                          <p:attrName>style.visibility</p:attrName>
                                        </p:attrNameLst>
                                      </p:cBhvr>
                                      <p:to>
                                        <p:strVal val="visible"/>
                                      </p:to>
                                    </p:set>
                                    <p:animEffect transition="in" filter="fade">
                                      <p:cBhvr>
                                        <p:cTn id="47" dur="1000"/>
                                        <p:tgtEl>
                                          <p:spTgt spid="10">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10" presetClass="entr" presetSubtype="0" fill="hold" nodeType="withEffect">
                                  <p:stCondLst>
                                    <p:cond delay="0"/>
                                  </p:stCondLst>
                                  <p:childTnLst>
                                    <p:set>
                                      <p:cBhvr>
                                        <p:cTn id="54" dur="1" fill="hold">
                                          <p:stCondLst>
                                            <p:cond delay="0"/>
                                          </p:stCondLst>
                                        </p:cTn>
                                        <p:tgtEl>
                                          <p:spTgt spid="12">
                                            <p:txEl>
                                              <p:pRg st="0" end="0"/>
                                            </p:txEl>
                                          </p:spTgt>
                                        </p:tgtEl>
                                        <p:attrNameLst>
                                          <p:attrName>style.visibility</p:attrName>
                                        </p:attrNameLst>
                                      </p:cBhvr>
                                      <p:to>
                                        <p:strVal val="visible"/>
                                      </p:to>
                                    </p:set>
                                    <p:animEffect transition="in" filter="fade">
                                      <p:cBhvr>
                                        <p:cTn id="55" dur="500"/>
                                        <p:tgtEl>
                                          <p:spTgt spid="12">
                                            <p:txEl>
                                              <p:pRg st="0" end="0"/>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12">
                                            <p:txEl>
                                              <p:pRg st="1" end="1"/>
                                            </p:txEl>
                                          </p:spTgt>
                                        </p:tgtEl>
                                        <p:attrNameLst>
                                          <p:attrName>style.visibility</p:attrName>
                                        </p:attrNameLst>
                                      </p:cBhvr>
                                      <p:to>
                                        <p:strVal val="visible"/>
                                      </p:to>
                                    </p:set>
                                    <p:animEffect transition="in" filter="fade">
                                      <p:cBhvr>
                                        <p:cTn id="58" dur="500"/>
                                        <p:tgtEl>
                                          <p:spTgt spid="12">
                                            <p:txEl>
                                              <p:pRg st="1" end="1"/>
                                            </p:txEl>
                                          </p:spTgt>
                                        </p:tgtEl>
                                      </p:cBhvr>
                                    </p:animEffect>
                                  </p:childTnLst>
                                </p:cTn>
                              </p:par>
                            </p:childTnLst>
                          </p:cTn>
                        </p:par>
                        <p:par>
                          <p:cTn id="59" fill="hold">
                            <p:stCondLst>
                              <p:cond delay="500"/>
                            </p:stCondLst>
                            <p:childTnLst>
                              <p:par>
                                <p:cTn id="60" presetID="10" presetClass="entr" presetSubtype="0" fill="hold" nodeType="afterEffect">
                                  <p:stCondLst>
                                    <p:cond delay="0"/>
                                  </p:stCondLst>
                                  <p:childTnLst>
                                    <p:set>
                                      <p:cBhvr>
                                        <p:cTn id="61" dur="1" fill="hold">
                                          <p:stCondLst>
                                            <p:cond delay="0"/>
                                          </p:stCondLst>
                                        </p:cTn>
                                        <p:tgtEl>
                                          <p:spTgt spid="12">
                                            <p:txEl>
                                              <p:pRg st="3" end="3"/>
                                            </p:txEl>
                                          </p:spTgt>
                                        </p:tgtEl>
                                        <p:attrNameLst>
                                          <p:attrName>style.visibility</p:attrName>
                                        </p:attrNameLst>
                                      </p:cBhvr>
                                      <p:to>
                                        <p:strVal val="visible"/>
                                      </p:to>
                                    </p:set>
                                    <p:animEffect transition="in" filter="fade">
                                      <p:cBhvr>
                                        <p:cTn id="62" dur="500"/>
                                        <p:tgtEl>
                                          <p:spTgt spid="12">
                                            <p:txEl>
                                              <p:pRg st="3" end="3"/>
                                            </p:txEl>
                                          </p:spTgt>
                                        </p:tgtEl>
                                      </p:cBhvr>
                                    </p:animEffect>
                                  </p:childTnLst>
                                </p:cTn>
                              </p:par>
                              <p:par>
                                <p:cTn id="63" presetID="10" presetClass="entr" presetSubtype="0" fill="hold" nodeType="withEffect">
                                  <p:stCondLst>
                                    <p:cond delay="500"/>
                                  </p:stCondLst>
                                  <p:childTnLst>
                                    <p:set>
                                      <p:cBhvr>
                                        <p:cTn id="64" dur="1" fill="hold">
                                          <p:stCondLst>
                                            <p:cond delay="0"/>
                                          </p:stCondLst>
                                        </p:cTn>
                                        <p:tgtEl>
                                          <p:spTgt spid="12">
                                            <p:txEl>
                                              <p:pRg st="4" end="4"/>
                                            </p:txEl>
                                          </p:spTgt>
                                        </p:tgtEl>
                                        <p:attrNameLst>
                                          <p:attrName>style.visibility</p:attrName>
                                        </p:attrNameLst>
                                      </p:cBhvr>
                                      <p:to>
                                        <p:strVal val="visible"/>
                                      </p:to>
                                    </p:set>
                                    <p:animEffect transition="in" filter="fade">
                                      <p:cBhvr>
                                        <p:cTn id="65" dur="1000"/>
                                        <p:tgtEl>
                                          <p:spTgt spid="12">
                                            <p:txEl>
                                              <p:pRg st="4" end="4"/>
                                            </p:txEl>
                                          </p:spTgt>
                                        </p:tgtEl>
                                      </p:cBhvr>
                                    </p:animEffect>
                                  </p:childTnLst>
                                </p:cTn>
                              </p:par>
                              <p:par>
                                <p:cTn id="66" presetID="10" presetClass="entr" presetSubtype="0" fill="hold" nodeType="withEffect">
                                  <p:stCondLst>
                                    <p:cond delay="1000"/>
                                  </p:stCondLst>
                                  <p:childTnLst>
                                    <p:set>
                                      <p:cBhvr>
                                        <p:cTn id="67" dur="1" fill="hold">
                                          <p:stCondLst>
                                            <p:cond delay="0"/>
                                          </p:stCondLst>
                                        </p:cTn>
                                        <p:tgtEl>
                                          <p:spTgt spid="12">
                                            <p:txEl>
                                              <p:pRg st="5" end="5"/>
                                            </p:txEl>
                                          </p:spTgt>
                                        </p:tgtEl>
                                        <p:attrNameLst>
                                          <p:attrName>style.visibility</p:attrName>
                                        </p:attrNameLst>
                                      </p:cBhvr>
                                      <p:to>
                                        <p:strVal val="visible"/>
                                      </p:to>
                                    </p:set>
                                    <p:animEffect transition="in" filter="fade">
                                      <p:cBhvr>
                                        <p:cTn id="68" dur="1000"/>
                                        <p:tgtEl>
                                          <p:spTgt spid="12">
                                            <p:txEl>
                                              <p:pRg st="5" end="5"/>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500"/>
                                        <p:tgtEl>
                                          <p:spTgt spid="21"/>
                                        </p:tgtEl>
                                      </p:cBhvr>
                                    </p:animEffect>
                                  </p:childTnLst>
                                </p:cTn>
                              </p:par>
                              <p:par>
                                <p:cTn id="74" presetID="10" presetClass="entr" presetSubtype="0" fill="hold" nodeType="withEffect">
                                  <p:stCondLst>
                                    <p:cond delay="0"/>
                                  </p:stCondLst>
                                  <p:childTnLst>
                                    <p:set>
                                      <p:cBhvr>
                                        <p:cTn id="75" dur="1" fill="hold">
                                          <p:stCondLst>
                                            <p:cond delay="0"/>
                                          </p:stCondLst>
                                        </p:cTn>
                                        <p:tgtEl>
                                          <p:spTgt spid="14">
                                            <p:txEl>
                                              <p:pRg st="0" end="0"/>
                                            </p:txEl>
                                          </p:spTgt>
                                        </p:tgtEl>
                                        <p:attrNameLst>
                                          <p:attrName>style.visibility</p:attrName>
                                        </p:attrNameLst>
                                      </p:cBhvr>
                                      <p:to>
                                        <p:strVal val="visible"/>
                                      </p:to>
                                    </p:set>
                                    <p:animEffect transition="in" filter="fade">
                                      <p:cBhvr>
                                        <p:cTn id="76" dur="500"/>
                                        <p:tgtEl>
                                          <p:spTgt spid="14">
                                            <p:txEl>
                                              <p:pRg st="0" end="0"/>
                                            </p:txEl>
                                          </p:spTgt>
                                        </p:tgtEl>
                                      </p:cBhvr>
                                    </p:animEffect>
                                  </p:childTnLst>
                                </p:cTn>
                              </p:par>
                            </p:childTnLst>
                          </p:cTn>
                        </p:par>
                        <p:par>
                          <p:cTn id="77" fill="hold">
                            <p:stCondLst>
                              <p:cond delay="500"/>
                            </p:stCondLst>
                            <p:childTnLst>
                              <p:par>
                                <p:cTn id="78" presetID="10" presetClass="entr" presetSubtype="0" fill="hold" nodeType="afterEffect">
                                  <p:stCondLst>
                                    <p:cond delay="0"/>
                                  </p:stCondLst>
                                  <p:childTnLst>
                                    <p:set>
                                      <p:cBhvr>
                                        <p:cTn id="79" dur="1" fill="hold">
                                          <p:stCondLst>
                                            <p:cond delay="0"/>
                                          </p:stCondLst>
                                        </p:cTn>
                                        <p:tgtEl>
                                          <p:spTgt spid="14">
                                            <p:txEl>
                                              <p:pRg st="2" end="2"/>
                                            </p:txEl>
                                          </p:spTgt>
                                        </p:tgtEl>
                                        <p:attrNameLst>
                                          <p:attrName>style.visibility</p:attrName>
                                        </p:attrNameLst>
                                      </p:cBhvr>
                                      <p:to>
                                        <p:strVal val="visible"/>
                                      </p:to>
                                    </p:set>
                                    <p:animEffect transition="in" filter="fade">
                                      <p:cBhvr>
                                        <p:cTn id="80" dur="500"/>
                                        <p:tgtEl>
                                          <p:spTgt spid="14">
                                            <p:txEl>
                                              <p:pRg st="2" end="2"/>
                                            </p:txEl>
                                          </p:spTgt>
                                        </p:tgtEl>
                                      </p:cBhvr>
                                    </p:animEffect>
                                  </p:childTnLst>
                                </p:cTn>
                              </p:par>
                              <p:par>
                                <p:cTn id="81" presetID="10" presetClass="entr" presetSubtype="0" fill="hold" nodeType="withEffect">
                                  <p:stCondLst>
                                    <p:cond delay="500"/>
                                  </p:stCondLst>
                                  <p:childTnLst>
                                    <p:set>
                                      <p:cBhvr>
                                        <p:cTn id="82" dur="1" fill="hold">
                                          <p:stCondLst>
                                            <p:cond delay="0"/>
                                          </p:stCondLst>
                                        </p:cTn>
                                        <p:tgtEl>
                                          <p:spTgt spid="14">
                                            <p:txEl>
                                              <p:pRg st="3" end="3"/>
                                            </p:txEl>
                                          </p:spTgt>
                                        </p:tgtEl>
                                        <p:attrNameLst>
                                          <p:attrName>style.visibility</p:attrName>
                                        </p:attrNameLst>
                                      </p:cBhvr>
                                      <p:to>
                                        <p:strVal val="visible"/>
                                      </p:to>
                                    </p:set>
                                    <p:animEffect transition="in" filter="fade">
                                      <p:cBhvr>
                                        <p:cTn id="83" dur="1000"/>
                                        <p:tgtEl>
                                          <p:spTgt spid="14">
                                            <p:txEl>
                                              <p:pRg st="3" end="3"/>
                                            </p:txEl>
                                          </p:spTgt>
                                        </p:tgtEl>
                                      </p:cBhvr>
                                    </p:animEffect>
                                  </p:childTnLst>
                                </p:cTn>
                              </p:par>
                              <p:par>
                                <p:cTn id="84" presetID="10" presetClass="entr" presetSubtype="0" fill="hold" nodeType="withEffect">
                                  <p:stCondLst>
                                    <p:cond delay="1000"/>
                                  </p:stCondLst>
                                  <p:childTnLst>
                                    <p:set>
                                      <p:cBhvr>
                                        <p:cTn id="85" dur="1" fill="hold">
                                          <p:stCondLst>
                                            <p:cond delay="0"/>
                                          </p:stCondLst>
                                        </p:cTn>
                                        <p:tgtEl>
                                          <p:spTgt spid="14">
                                            <p:txEl>
                                              <p:pRg st="4" end="4"/>
                                            </p:txEl>
                                          </p:spTgt>
                                        </p:tgtEl>
                                        <p:attrNameLst>
                                          <p:attrName>style.visibility</p:attrName>
                                        </p:attrNameLst>
                                      </p:cBhvr>
                                      <p:to>
                                        <p:strVal val="visible"/>
                                      </p:to>
                                    </p:set>
                                    <p:animEffect transition="in" filter="fade">
                                      <p:cBhvr>
                                        <p:cTn id="86" dur="1000"/>
                                        <p:tgtEl>
                                          <p:spTgt spid="14">
                                            <p:txEl>
                                              <p:pRg st="4" end="4"/>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2"/>
                                        </p:tgtEl>
                                        <p:attrNameLst>
                                          <p:attrName>style.visibility</p:attrName>
                                        </p:attrNameLst>
                                      </p:cBhvr>
                                      <p:to>
                                        <p:strVal val="visible"/>
                                      </p:to>
                                    </p:set>
                                    <p:animEffect transition="in" filter="fade">
                                      <p:cBhvr>
                                        <p:cTn id="91" dur="500"/>
                                        <p:tgtEl>
                                          <p:spTgt spid="22"/>
                                        </p:tgtEl>
                                      </p:cBhvr>
                                    </p:animEffect>
                                  </p:childTnLst>
                                </p:cTn>
                              </p:par>
                              <p:par>
                                <p:cTn id="92" presetID="10" presetClass="entr" presetSubtype="0" fill="hold" nodeType="withEffect">
                                  <p:stCondLst>
                                    <p:cond delay="0"/>
                                  </p:stCondLst>
                                  <p:childTnLst>
                                    <p:set>
                                      <p:cBhvr>
                                        <p:cTn id="93" dur="1" fill="hold">
                                          <p:stCondLst>
                                            <p:cond delay="0"/>
                                          </p:stCondLst>
                                        </p:cTn>
                                        <p:tgtEl>
                                          <p:spTgt spid="16">
                                            <p:txEl>
                                              <p:pRg st="0" end="0"/>
                                            </p:txEl>
                                          </p:spTgt>
                                        </p:tgtEl>
                                        <p:attrNameLst>
                                          <p:attrName>style.visibility</p:attrName>
                                        </p:attrNameLst>
                                      </p:cBhvr>
                                      <p:to>
                                        <p:strVal val="visible"/>
                                      </p:to>
                                    </p:set>
                                    <p:animEffect transition="in" filter="fade">
                                      <p:cBhvr>
                                        <p:cTn id="94" dur="500"/>
                                        <p:tgtEl>
                                          <p:spTgt spid="16">
                                            <p:txEl>
                                              <p:pRg st="0" end="0"/>
                                            </p:txEl>
                                          </p:spTgt>
                                        </p:tgtEl>
                                      </p:cBhvr>
                                    </p:animEffect>
                                  </p:childTnLst>
                                </p:cTn>
                              </p:par>
                            </p:childTnLst>
                          </p:cTn>
                        </p:par>
                        <p:par>
                          <p:cTn id="95" fill="hold">
                            <p:stCondLst>
                              <p:cond delay="500"/>
                            </p:stCondLst>
                            <p:childTnLst>
                              <p:par>
                                <p:cTn id="96" presetID="10" presetClass="entr" presetSubtype="0" fill="hold" grpId="0" nodeType="after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500"/>
                                        <p:tgtEl>
                                          <p:spTgt spid="18"/>
                                        </p:tgtEl>
                                      </p:cBhvr>
                                    </p:animEffect>
                                  </p:childTnLst>
                                </p:cTn>
                              </p:par>
                            </p:childTnLst>
                          </p:cTn>
                        </p:par>
                        <p:par>
                          <p:cTn id="99" fill="hold">
                            <p:stCondLst>
                              <p:cond delay="1000"/>
                            </p:stCondLst>
                            <p:childTnLst>
                              <p:par>
                                <p:cTn id="100" presetID="10" presetClass="entr" presetSubtype="0" fill="hold" nodeType="afterEffect">
                                  <p:stCondLst>
                                    <p:cond delay="0"/>
                                  </p:stCondLst>
                                  <p:childTnLst>
                                    <p:set>
                                      <p:cBhvr>
                                        <p:cTn id="101" dur="1" fill="hold">
                                          <p:stCondLst>
                                            <p:cond delay="0"/>
                                          </p:stCondLst>
                                        </p:cTn>
                                        <p:tgtEl>
                                          <p:spTgt spid="18">
                                            <p:txEl>
                                              <p:pRg st="0" end="0"/>
                                            </p:txEl>
                                          </p:spTgt>
                                        </p:tgtEl>
                                        <p:attrNameLst>
                                          <p:attrName>style.visibility</p:attrName>
                                        </p:attrNameLst>
                                      </p:cBhvr>
                                      <p:to>
                                        <p:strVal val="visible"/>
                                      </p:to>
                                    </p:set>
                                    <p:animEffect transition="in" filter="fade">
                                      <p:cBhvr>
                                        <p:cTn id="102" dur="500"/>
                                        <p:tgtEl>
                                          <p:spTgt spid="18">
                                            <p:txEl>
                                              <p:pRg st="0" end="0"/>
                                            </p:txEl>
                                          </p:spTgt>
                                        </p:tgtEl>
                                      </p:cBhvr>
                                    </p:animEffect>
                                  </p:childTnLst>
                                </p:cTn>
                              </p:par>
                            </p:childTnLst>
                          </p:cTn>
                        </p:par>
                        <p:par>
                          <p:cTn id="103" fill="hold">
                            <p:stCondLst>
                              <p:cond delay="1500"/>
                            </p:stCondLst>
                            <p:childTnLst>
                              <p:par>
                                <p:cTn id="104" presetID="10" presetClass="entr" presetSubtype="0" fill="hold" nodeType="afterEffect">
                                  <p:stCondLst>
                                    <p:cond delay="0"/>
                                  </p:stCondLst>
                                  <p:childTnLst>
                                    <p:set>
                                      <p:cBhvr>
                                        <p:cTn id="105" dur="1" fill="hold">
                                          <p:stCondLst>
                                            <p:cond delay="0"/>
                                          </p:stCondLst>
                                        </p:cTn>
                                        <p:tgtEl>
                                          <p:spTgt spid="18">
                                            <p:txEl>
                                              <p:pRg st="1" end="1"/>
                                            </p:txEl>
                                          </p:spTgt>
                                        </p:tgtEl>
                                        <p:attrNameLst>
                                          <p:attrName>style.visibility</p:attrName>
                                        </p:attrNameLst>
                                      </p:cBhvr>
                                      <p:to>
                                        <p:strVal val="visible"/>
                                      </p:to>
                                    </p:set>
                                    <p:animEffect transition="in" filter="fade">
                                      <p:cBhvr>
                                        <p:cTn id="106" dur="1000"/>
                                        <p:tgtEl>
                                          <p:spTgt spid="18">
                                            <p:txEl>
                                              <p:pRg st="1" end="1"/>
                                            </p:txEl>
                                          </p:spTgt>
                                        </p:tgtEl>
                                      </p:cBhvr>
                                    </p:animEffect>
                                  </p:childTnLst>
                                </p:cTn>
                              </p:par>
                              <p:par>
                                <p:cTn id="107" presetID="10" presetClass="entr" presetSubtype="0" fill="hold" nodeType="withEffect">
                                  <p:stCondLst>
                                    <p:cond delay="1000"/>
                                  </p:stCondLst>
                                  <p:childTnLst>
                                    <p:set>
                                      <p:cBhvr>
                                        <p:cTn id="108" dur="1" fill="hold">
                                          <p:stCondLst>
                                            <p:cond delay="0"/>
                                          </p:stCondLst>
                                        </p:cTn>
                                        <p:tgtEl>
                                          <p:spTgt spid="18">
                                            <p:txEl>
                                              <p:pRg st="2" end="2"/>
                                            </p:txEl>
                                          </p:spTgt>
                                        </p:tgtEl>
                                        <p:attrNameLst>
                                          <p:attrName>style.visibility</p:attrName>
                                        </p:attrNameLst>
                                      </p:cBhvr>
                                      <p:to>
                                        <p:strVal val="visible"/>
                                      </p:to>
                                    </p:set>
                                    <p:animEffect transition="in" filter="fade">
                                      <p:cBhvr>
                                        <p:cTn id="109" dur="1000"/>
                                        <p:tgtEl>
                                          <p:spTgt spid="18">
                                            <p:txEl>
                                              <p:pRg st="2" end="2"/>
                                            </p:txEl>
                                          </p:spTgt>
                                        </p:tgtEl>
                                      </p:cBhvr>
                                    </p:animEffect>
                                  </p:childTnLst>
                                </p:cTn>
                              </p:par>
                              <p:par>
                                <p:cTn id="110" presetID="10" presetClass="entr" presetSubtype="0" fill="hold" nodeType="withEffect">
                                  <p:stCondLst>
                                    <p:cond delay="1500"/>
                                  </p:stCondLst>
                                  <p:childTnLst>
                                    <p:set>
                                      <p:cBhvr>
                                        <p:cTn id="111" dur="1" fill="hold">
                                          <p:stCondLst>
                                            <p:cond delay="0"/>
                                          </p:stCondLst>
                                        </p:cTn>
                                        <p:tgtEl>
                                          <p:spTgt spid="18">
                                            <p:txEl>
                                              <p:pRg st="3" end="3"/>
                                            </p:txEl>
                                          </p:spTgt>
                                        </p:tgtEl>
                                        <p:attrNameLst>
                                          <p:attrName>style.visibility</p:attrName>
                                        </p:attrNameLst>
                                      </p:cBhvr>
                                      <p:to>
                                        <p:strVal val="visible"/>
                                      </p:to>
                                    </p:set>
                                    <p:animEffect transition="in" filter="fade">
                                      <p:cBhvr>
                                        <p:cTn id="112" dur="1000"/>
                                        <p:tgtEl>
                                          <p:spTgt spid="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5" grpId="0" animBg="1"/>
      <p:bldP spid="18" grpId="0" animBg="1"/>
      <p:bldP spid="19" grpId="0" animBg="1"/>
      <p:bldP spid="20" grpId="0" animBg="1"/>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DEC2-46E6-CDD2-ED97-C2319D07A5EC}"/>
              </a:ext>
            </a:extLst>
          </p:cNvPr>
          <p:cNvSpPr>
            <a:spLocks noGrp="1"/>
          </p:cNvSpPr>
          <p:nvPr>
            <p:ph type="title"/>
          </p:nvPr>
        </p:nvSpPr>
        <p:spPr>
          <a:xfrm>
            <a:off x="2214563" y="576000"/>
            <a:ext cx="9805987" cy="720000"/>
          </a:xfrm>
        </p:spPr>
        <p:txBody>
          <a:bodyPr/>
          <a:lstStyle/>
          <a:p>
            <a:r>
              <a:rPr lang="en-GB" dirty="0"/>
              <a:t>Informal employment</a:t>
            </a:r>
            <a:br>
              <a:rPr lang="en-GB" dirty="0"/>
            </a:br>
            <a:r>
              <a:rPr lang="en-GB" sz="2000" b="0" dirty="0"/>
              <a:t>Definition relies on the persons status in employment category (ICSE-18)</a:t>
            </a:r>
          </a:p>
        </p:txBody>
      </p:sp>
      <p:pic>
        <p:nvPicPr>
          <p:cNvPr id="2050" name="Picture 2" descr="Street Food Truck Entrepreneur Street ...">
            <a:extLst>
              <a:ext uri="{FF2B5EF4-FFF2-40B4-BE49-F238E27FC236}">
                <a16:creationId xmlns:a16="http://schemas.microsoft.com/office/drawing/2014/main" id="{145A2A4E-87D0-9BC5-59D8-14DC1E62D1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30591" y="1209507"/>
            <a:ext cx="1116012" cy="1116012"/>
          </a:xfrm>
          <a:prstGeom prst="rect">
            <a:avLst/>
          </a:prstGeom>
          <a:noFill/>
          <a:extLst>
            <a:ext uri="{909E8E84-426E-40DD-AFC4-6F175D3DCCD1}">
              <a14:hiddenFill xmlns:a14="http://schemas.microsoft.com/office/drawing/2010/main">
                <a:solidFill>
                  <a:srgbClr val="FFFFFF"/>
                </a:solidFill>
              </a14:hiddenFill>
            </a:ext>
          </a:extLst>
        </p:spPr>
      </p:pic>
      <p:sp>
        <p:nvSpPr>
          <p:cNvPr id="9" name="Text 3">
            <a:extLst>
              <a:ext uri="{FF2B5EF4-FFF2-40B4-BE49-F238E27FC236}">
                <a16:creationId xmlns:a16="http://schemas.microsoft.com/office/drawing/2014/main" id="{00A614D4-CB49-A296-524D-91C5D29C5AD7}"/>
              </a:ext>
            </a:extLst>
          </p:cNvPr>
          <p:cNvSpPr>
            <a:spLocks/>
          </p:cNvSpPr>
          <p:nvPr/>
        </p:nvSpPr>
        <p:spPr>
          <a:xfrm>
            <a:off x="3960624" y="2200631"/>
            <a:ext cx="3509249" cy="1125212"/>
          </a:xfrm>
          <a:prstGeom prst="rect">
            <a:avLst/>
          </a:prstGeom>
          <a:noFill/>
          <a:ln/>
        </p:spPr>
        <p:txBody>
          <a:bodyPr wrap="square" rtlCol="0" anchor="t"/>
          <a:lstStyle/>
          <a:p>
            <a:pPr marL="0" lvl="2" indent="0">
              <a:buClr>
                <a:schemeClr val="accent2"/>
              </a:buClr>
              <a:buSzPct val="70000"/>
              <a:buNone/>
            </a:pPr>
            <a:r>
              <a:rPr lang="en-US" b="1" dirty="0"/>
              <a:t>Employers, Independent workers without employees</a:t>
            </a:r>
          </a:p>
        </p:txBody>
      </p:sp>
      <p:sp>
        <p:nvSpPr>
          <p:cNvPr id="10" name="Text 4">
            <a:extLst>
              <a:ext uri="{FF2B5EF4-FFF2-40B4-BE49-F238E27FC236}">
                <a16:creationId xmlns:a16="http://schemas.microsoft.com/office/drawing/2014/main" id="{DF56507F-7035-A0AE-C466-08CAA0A78451}"/>
              </a:ext>
            </a:extLst>
          </p:cNvPr>
          <p:cNvSpPr>
            <a:spLocks/>
          </p:cNvSpPr>
          <p:nvPr/>
        </p:nvSpPr>
        <p:spPr>
          <a:xfrm>
            <a:off x="4318045" y="2754458"/>
            <a:ext cx="2735553" cy="4103542"/>
          </a:xfrm>
          <a:prstGeom prst="rect">
            <a:avLst/>
          </a:prstGeom>
          <a:noFill/>
          <a:ln/>
        </p:spPr>
        <p:txBody>
          <a:bodyPr wrap="square" rtlCol="0" anchor="t"/>
          <a:lstStyle/>
          <a:p>
            <a:pPr marL="0" lvl="2">
              <a:spcBef>
                <a:spcPts val="600"/>
              </a:spcBef>
              <a:buClr>
                <a:schemeClr val="accent2"/>
              </a:buClr>
              <a:buSzPct val="70000"/>
            </a:pPr>
            <a:r>
              <a:rPr lang="en-US" sz="1400" dirty="0"/>
              <a:t>Have an informal job if they: “</a:t>
            </a:r>
            <a:r>
              <a:rPr lang="en-US" sz="1400" i="1" dirty="0"/>
              <a:t>Own and operates an informal enterprise..</a:t>
            </a:r>
            <a:r>
              <a:rPr lang="en-US" sz="1400" dirty="0"/>
              <a:t>.” As they would lack an effective coverage of formal arrangements.</a:t>
            </a:r>
          </a:p>
          <a:p>
            <a:pPr marL="0" lvl="2">
              <a:spcBef>
                <a:spcPts val="600"/>
              </a:spcBef>
              <a:buClr>
                <a:schemeClr val="accent2"/>
              </a:buClr>
              <a:buSzPct val="70000"/>
            </a:pPr>
            <a:endParaRPr lang="en-US" sz="1400" dirty="0"/>
          </a:p>
          <a:p>
            <a:pPr marL="0" lvl="2">
              <a:spcBef>
                <a:spcPts val="600"/>
              </a:spcBef>
              <a:buClr>
                <a:schemeClr val="accent2"/>
              </a:buClr>
              <a:buSzPct val="70000"/>
            </a:pPr>
            <a:endParaRPr lang="en-US" sz="1400" dirty="0"/>
          </a:p>
          <a:p>
            <a:pPr marL="0" lvl="2">
              <a:spcBef>
                <a:spcPts val="600"/>
              </a:spcBef>
              <a:buClr>
                <a:schemeClr val="accent2"/>
              </a:buClr>
              <a:buSzPct val="70000"/>
            </a:pPr>
            <a:r>
              <a:rPr lang="en-US" sz="16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Key criterion: Whether registered in a governmentally established system of registration.</a:t>
            </a:r>
          </a:p>
          <a:p>
            <a:pPr marL="180975" lvl="2" indent="-180975">
              <a:spcBef>
                <a:spcPts val="600"/>
              </a:spcBef>
              <a:buClr>
                <a:schemeClr val="accent2"/>
              </a:buClr>
              <a:buSzPct val="70000"/>
              <a:buFont typeface="Arial" panose="020B0604020202020204" pitchFamily="34" charset="0"/>
              <a:buChar char="•"/>
            </a:pPr>
            <a:r>
              <a:rPr lang="en-GB" sz="1400" dirty="0"/>
              <a:t> Keeping account for tax purposes, institutional sector, incorporation, engaging a formal employee</a:t>
            </a:r>
            <a:endParaRPr lang="en-US" sz="1400" dirty="0"/>
          </a:p>
        </p:txBody>
      </p:sp>
      <p:sp>
        <p:nvSpPr>
          <p:cNvPr id="19" name="Rectangle 18">
            <a:extLst>
              <a:ext uri="{FF2B5EF4-FFF2-40B4-BE49-F238E27FC236}">
                <a16:creationId xmlns:a16="http://schemas.microsoft.com/office/drawing/2014/main" id="{2360C73E-8E96-C964-5550-207A0F94C7AF}"/>
              </a:ext>
            </a:extLst>
          </p:cNvPr>
          <p:cNvSpPr/>
          <p:nvPr/>
        </p:nvSpPr>
        <p:spPr>
          <a:xfrm>
            <a:off x="3960624" y="2200631"/>
            <a:ext cx="3092974"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B99C3FFD-C7F2-BD79-7255-EC8A3686692C}"/>
              </a:ext>
            </a:extLst>
          </p:cNvPr>
          <p:cNvSpPr txBox="1"/>
          <p:nvPr/>
        </p:nvSpPr>
        <p:spPr>
          <a:xfrm>
            <a:off x="7411019" y="2434284"/>
            <a:ext cx="4231589" cy="1754326"/>
          </a:xfrm>
          <a:prstGeom prst="rect">
            <a:avLst/>
          </a:prstGeom>
          <a:noFill/>
        </p:spPr>
        <p:txBody>
          <a:bodyPr wrap="square" rtlCol="0">
            <a:spAutoFit/>
          </a:bodyPr>
          <a:lstStyle/>
          <a:p>
            <a:r>
              <a:rPr lang="en-GB" b="1" u="sng" dirty="0">
                <a:solidFill>
                  <a:srgbClr val="FF0000"/>
                </a:solidFill>
              </a:rPr>
              <a:t>INDEPENDENT WORKERS</a:t>
            </a:r>
          </a:p>
          <a:p>
            <a:endParaRPr lang="en-GB" b="1" u="sng" dirty="0">
              <a:solidFill>
                <a:srgbClr val="FF0000"/>
              </a:solidFill>
            </a:endParaRPr>
          </a:p>
          <a:p>
            <a:r>
              <a:rPr lang="en-GB" dirty="0">
                <a:solidFill>
                  <a:srgbClr val="FF0000"/>
                </a:solidFill>
              </a:rPr>
              <a:t>We are using the same operational criteria for defining informal/formal jobs as is used to define whether the enterprise is informal or formal.</a:t>
            </a:r>
          </a:p>
        </p:txBody>
      </p:sp>
      <p:grpSp>
        <p:nvGrpSpPr>
          <p:cNvPr id="5" name="Groupe 6">
            <a:extLst>
              <a:ext uri="{FF2B5EF4-FFF2-40B4-BE49-F238E27FC236}">
                <a16:creationId xmlns:a16="http://schemas.microsoft.com/office/drawing/2014/main" id="{9B80091B-9743-BBD0-4156-DAE3A4D61B6C}"/>
              </a:ext>
            </a:extLst>
          </p:cNvPr>
          <p:cNvGrpSpPr/>
          <p:nvPr/>
        </p:nvGrpSpPr>
        <p:grpSpPr>
          <a:xfrm rot="16200000">
            <a:off x="7342150" y="4855175"/>
            <a:ext cx="2076775" cy="1197226"/>
            <a:chOff x="6976056" y="1646394"/>
            <a:chExt cx="1723889" cy="1605211"/>
          </a:xfrm>
        </p:grpSpPr>
        <p:sp>
          <p:nvSpPr>
            <p:cNvPr id="7" name="Rectangle 6">
              <a:extLst>
                <a:ext uri="{FF2B5EF4-FFF2-40B4-BE49-F238E27FC236}">
                  <a16:creationId xmlns:a16="http://schemas.microsoft.com/office/drawing/2014/main" id="{92579A29-FC0F-F5EF-8271-E6148078E4D1}"/>
                </a:ext>
              </a:extLst>
            </p:cNvPr>
            <p:cNvSpPr/>
            <p:nvPr/>
          </p:nvSpPr>
          <p:spPr>
            <a:xfrm rot="5400000">
              <a:off x="7582905" y="2134563"/>
              <a:ext cx="1605209" cy="62887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Formal enterprise</a:t>
              </a:r>
            </a:p>
          </p:txBody>
        </p:sp>
        <p:sp>
          <p:nvSpPr>
            <p:cNvPr id="8" name="Rectangle 7">
              <a:extLst>
                <a:ext uri="{FF2B5EF4-FFF2-40B4-BE49-F238E27FC236}">
                  <a16:creationId xmlns:a16="http://schemas.microsoft.com/office/drawing/2014/main" id="{C22B0D1E-6E41-5794-A199-3EF9A60739AE}"/>
                </a:ext>
              </a:extLst>
            </p:cNvPr>
            <p:cNvSpPr/>
            <p:nvPr/>
          </p:nvSpPr>
          <p:spPr>
            <a:xfrm rot="5400000">
              <a:off x="6492151" y="2130300"/>
              <a:ext cx="1605210" cy="637399"/>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Informal enterprise</a:t>
              </a:r>
            </a:p>
          </p:txBody>
        </p:sp>
      </p:grpSp>
      <p:grpSp>
        <p:nvGrpSpPr>
          <p:cNvPr id="17" name="Groupe 19">
            <a:extLst>
              <a:ext uri="{FF2B5EF4-FFF2-40B4-BE49-F238E27FC236}">
                <a16:creationId xmlns:a16="http://schemas.microsoft.com/office/drawing/2014/main" id="{D002C30D-A830-177C-6947-4290BE84B50D}"/>
              </a:ext>
            </a:extLst>
          </p:cNvPr>
          <p:cNvGrpSpPr/>
          <p:nvPr/>
        </p:nvGrpSpPr>
        <p:grpSpPr>
          <a:xfrm rot="16200000">
            <a:off x="9208830" y="4154639"/>
            <a:ext cx="646758" cy="1207098"/>
            <a:chOff x="6978653" y="3166916"/>
            <a:chExt cx="646870" cy="1493685"/>
          </a:xfrm>
        </p:grpSpPr>
        <p:sp>
          <p:nvSpPr>
            <p:cNvPr id="23" name="Rectangle 22">
              <a:extLst>
                <a:ext uri="{FF2B5EF4-FFF2-40B4-BE49-F238E27FC236}">
                  <a16:creationId xmlns:a16="http://schemas.microsoft.com/office/drawing/2014/main" id="{3997BAA9-7BE9-E651-0D9B-BF4F81D9C795}"/>
                </a:ext>
              </a:extLst>
            </p:cNvPr>
            <p:cNvSpPr/>
            <p:nvPr/>
          </p:nvSpPr>
          <p:spPr>
            <a:xfrm rot="5400000">
              <a:off x="6688693" y="3723772"/>
              <a:ext cx="1226789" cy="64687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Formal job</a:t>
              </a:r>
            </a:p>
          </p:txBody>
        </p:sp>
        <p:sp>
          <p:nvSpPr>
            <p:cNvPr id="24" name="Flèche : droite 4">
              <a:extLst>
                <a:ext uri="{FF2B5EF4-FFF2-40B4-BE49-F238E27FC236}">
                  <a16:creationId xmlns:a16="http://schemas.microsoft.com/office/drawing/2014/main" id="{0762719A-3B70-B314-A704-C04327729066}"/>
                </a:ext>
              </a:extLst>
            </p:cNvPr>
            <p:cNvSpPr/>
            <p:nvPr/>
          </p:nvSpPr>
          <p:spPr>
            <a:xfrm rot="5400000">
              <a:off x="7142191" y="3065924"/>
              <a:ext cx="343950" cy="545934"/>
            </a:xfrm>
            <a:prstGeom prst="rightArrow">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e 23">
            <a:extLst>
              <a:ext uri="{FF2B5EF4-FFF2-40B4-BE49-F238E27FC236}">
                <a16:creationId xmlns:a16="http://schemas.microsoft.com/office/drawing/2014/main" id="{5EB320CC-1022-3798-7254-B22264D2B1E4}"/>
              </a:ext>
            </a:extLst>
          </p:cNvPr>
          <p:cNvGrpSpPr/>
          <p:nvPr/>
        </p:nvGrpSpPr>
        <p:grpSpPr>
          <a:xfrm rot="16200000">
            <a:off x="9223377" y="5486696"/>
            <a:ext cx="612267" cy="1201702"/>
            <a:chOff x="8066958" y="3181327"/>
            <a:chExt cx="644251" cy="1442705"/>
          </a:xfrm>
        </p:grpSpPr>
        <p:sp>
          <p:nvSpPr>
            <p:cNvPr id="26" name="Rectangle 25">
              <a:extLst>
                <a:ext uri="{FF2B5EF4-FFF2-40B4-BE49-F238E27FC236}">
                  <a16:creationId xmlns:a16="http://schemas.microsoft.com/office/drawing/2014/main" id="{A3E0ED51-979C-325F-D550-1E0006D19F77}"/>
                </a:ext>
              </a:extLst>
            </p:cNvPr>
            <p:cNvSpPr/>
            <p:nvPr/>
          </p:nvSpPr>
          <p:spPr>
            <a:xfrm rot="5400000">
              <a:off x="7793965" y="3706787"/>
              <a:ext cx="1190238" cy="644251"/>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Informal</a:t>
              </a:r>
            </a:p>
            <a:p>
              <a:r>
                <a:rPr lang="en-GB" sz="1600" b="1" dirty="0"/>
                <a:t>job</a:t>
              </a:r>
            </a:p>
          </p:txBody>
        </p:sp>
        <p:sp>
          <p:nvSpPr>
            <p:cNvPr id="27" name="Flèche : droite 20">
              <a:extLst>
                <a:ext uri="{FF2B5EF4-FFF2-40B4-BE49-F238E27FC236}">
                  <a16:creationId xmlns:a16="http://schemas.microsoft.com/office/drawing/2014/main" id="{2B10BC6D-51C2-9F74-57F0-9D0F3292584C}"/>
                </a:ext>
              </a:extLst>
            </p:cNvPr>
            <p:cNvSpPr/>
            <p:nvPr/>
          </p:nvSpPr>
          <p:spPr>
            <a:xfrm rot="5400000">
              <a:off x="8234391" y="3080335"/>
              <a:ext cx="343950" cy="545934"/>
            </a:xfrm>
            <a:prstGeom prst="rightArrow">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5026690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up)">
                                      <p:cBhvr>
                                        <p:cTn id="15" dur="500"/>
                                        <p:tgtEl>
                                          <p:spTgt spid="1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Big Family Icon - Free Download People ...">
            <a:extLst>
              <a:ext uri="{FF2B5EF4-FFF2-40B4-BE49-F238E27FC236}">
                <a16:creationId xmlns:a16="http://schemas.microsoft.com/office/drawing/2014/main" id="{8447217B-5BA4-4FC5-E0E4-7CCFF95D2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1195" y="850519"/>
            <a:ext cx="1862137" cy="18621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mployees, group, management, team ...">
            <a:extLst>
              <a:ext uri="{FF2B5EF4-FFF2-40B4-BE49-F238E27FC236}">
                <a16:creationId xmlns:a16="http://schemas.microsoft.com/office/drawing/2014/main" id="{69741595-34FE-9D54-349D-69E8D2F353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1997" y="1048304"/>
            <a:ext cx="1423987" cy="14239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2DEDEC2-46E6-CDD2-ED97-C2319D07A5EC}"/>
              </a:ext>
            </a:extLst>
          </p:cNvPr>
          <p:cNvSpPr>
            <a:spLocks noGrp="1"/>
          </p:cNvSpPr>
          <p:nvPr>
            <p:ph type="title"/>
          </p:nvPr>
        </p:nvSpPr>
        <p:spPr>
          <a:xfrm>
            <a:off x="2214563" y="576000"/>
            <a:ext cx="9805987" cy="720000"/>
          </a:xfrm>
        </p:spPr>
        <p:txBody>
          <a:bodyPr/>
          <a:lstStyle/>
          <a:p>
            <a:r>
              <a:rPr lang="en-GB" dirty="0"/>
              <a:t>Informal employment</a:t>
            </a:r>
            <a:br>
              <a:rPr lang="en-GB" dirty="0"/>
            </a:br>
            <a:r>
              <a:rPr lang="en-GB" sz="2000" b="0" dirty="0"/>
              <a:t>Definition relies on the persons status in employment category (ICSE-18)</a:t>
            </a:r>
          </a:p>
        </p:txBody>
      </p:sp>
      <p:pic>
        <p:nvPicPr>
          <p:cNvPr id="2050" name="Picture 2" descr="Street Food Truck Entrepreneur Street ...">
            <a:extLst>
              <a:ext uri="{FF2B5EF4-FFF2-40B4-BE49-F238E27FC236}">
                <a16:creationId xmlns:a16="http://schemas.microsoft.com/office/drawing/2014/main" id="{145A2A4E-87D0-9BC5-59D8-14DC1E62D152}"/>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043651" y="1174313"/>
            <a:ext cx="1116012" cy="111601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ntermediary - Free people icons">
            <a:extLst>
              <a:ext uri="{FF2B5EF4-FFF2-40B4-BE49-F238E27FC236}">
                <a16:creationId xmlns:a16="http://schemas.microsoft.com/office/drawing/2014/main" id="{4420920B-7297-6A9C-DAB4-07B6A49623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9661" y="1212535"/>
            <a:ext cx="976312" cy="976312"/>
          </a:xfrm>
          <a:prstGeom prst="rect">
            <a:avLst/>
          </a:prstGeom>
          <a:noFill/>
          <a:extLst>
            <a:ext uri="{909E8E84-426E-40DD-AFC4-6F175D3DCCD1}">
              <a14:hiddenFill xmlns:a14="http://schemas.microsoft.com/office/drawing/2010/main">
                <a:solidFill>
                  <a:srgbClr val="FFFFFF"/>
                </a:solidFill>
              </a14:hiddenFill>
            </a:ext>
          </a:extLst>
        </p:spPr>
      </p:pic>
      <p:sp>
        <p:nvSpPr>
          <p:cNvPr id="9" name="Text 3">
            <a:extLst>
              <a:ext uri="{FF2B5EF4-FFF2-40B4-BE49-F238E27FC236}">
                <a16:creationId xmlns:a16="http://schemas.microsoft.com/office/drawing/2014/main" id="{00A614D4-CB49-A296-524D-91C5D29C5AD7}"/>
              </a:ext>
            </a:extLst>
          </p:cNvPr>
          <p:cNvSpPr>
            <a:spLocks/>
          </p:cNvSpPr>
          <p:nvPr/>
        </p:nvSpPr>
        <p:spPr>
          <a:xfrm>
            <a:off x="249235" y="2105381"/>
            <a:ext cx="3509249" cy="1125212"/>
          </a:xfrm>
          <a:prstGeom prst="rect">
            <a:avLst/>
          </a:prstGeom>
          <a:noFill/>
          <a:ln/>
        </p:spPr>
        <p:txBody>
          <a:bodyPr wrap="square" rtlCol="0" anchor="t"/>
          <a:lstStyle/>
          <a:p>
            <a:pPr marL="0" lvl="2" indent="0">
              <a:buClr>
                <a:schemeClr val="accent2"/>
              </a:buClr>
              <a:buSzPct val="70000"/>
              <a:buNone/>
            </a:pPr>
            <a:r>
              <a:rPr lang="en-US" b="1" dirty="0"/>
              <a:t>Employers, Independent workers without employees</a:t>
            </a:r>
          </a:p>
        </p:txBody>
      </p:sp>
      <p:sp>
        <p:nvSpPr>
          <p:cNvPr id="10" name="Text 4">
            <a:extLst>
              <a:ext uri="{FF2B5EF4-FFF2-40B4-BE49-F238E27FC236}">
                <a16:creationId xmlns:a16="http://schemas.microsoft.com/office/drawing/2014/main" id="{DF56507F-7035-A0AE-C466-08CAA0A78451}"/>
              </a:ext>
            </a:extLst>
          </p:cNvPr>
          <p:cNvSpPr>
            <a:spLocks/>
          </p:cNvSpPr>
          <p:nvPr/>
        </p:nvSpPr>
        <p:spPr>
          <a:xfrm>
            <a:off x="606656" y="2659208"/>
            <a:ext cx="2735553" cy="4103542"/>
          </a:xfrm>
          <a:prstGeom prst="rect">
            <a:avLst/>
          </a:prstGeom>
          <a:noFill/>
          <a:ln/>
        </p:spPr>
        <p:txBody>
          <a:bodyPr wrap="square" rtlCol="0" anchor="t"/>
          <a:lstStyle/>
          <a:p>
            <a:pPr marL="0" lvl="2">
              <a:spcBef>
                <a:spcPts val="600"/>
              </a:spcBef>
              <a:buClr>
                <a:schemeClr val="accent2"/>
              </a:buClr>
              <a:buSzPct val="70000"/>
            </a:pPr>
            <a:r>
              <a:rPr lang="en-US" sz="1400" dirty="0"/>
              <a:t>Have an informal job if they: “</a:t>
            </a:r>
            <a:r>
              <a:rPr lang="en-US" sz="1400" i="1" dirty="0"/>
              <a:t>Own and operates an informal enterprise..</a:t>
            </a:r>
            <a:r>
              <a:rPr lang="en-US" sz="1400" dirty="0"/>
              <a:t>.” As they would lack an effective coverage of formal arrangements.</a:t>
            </a:r>
          </a:p>
          <a:p>
            <a:pPr marL="0" lvl="2">
              <a:spcBef>
                <a:spcPts val="600"/>
              </a:spcBef>
              <a:buClr>
                <a:schemeClr val="accent2"/>
              </a:buClr>
              <a:buSzPct val="70000"/>
            </a:pPr>
            <a:endParaRPr lang="en-US" sz="1400" dirty="0"/>
          </a:p>
          <a:p>
            <a:pPr marL="0" lvl="2">
              <a:spcBef>
                <a:spcPts val="600"/>
              </a:spcBef>
              <a:buClr>
                <a:schemeClr val="accent2"/>
              </a:buClr>
              <a:buSzPct val="70000"/>
            </a:pPr>
            <a:endParaRPr lang="en-US" sz="1400" dirty="0"/>
          </a:p>
          <a:p>
            <a:pPr marL="0" lvl="2">
              <a:spcBef>
                <a:spcPts val="600"/>
              </a:spcBef>
              <a:buClr>
                <a:schemeClr val="accent2"/>
              </a:buClr>
              <a:buSzPct val="70000"/>
            </a:pPr>
            <a:r>
              <a:rPr lang="en-US" sz="16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Key criterion: Whether registered in a governmentally established system of registration.</a:t>
            </a:r>
          </a:p>
          <a:p>
            <a:pPr marL="180975" lvl="2" indent="-180975">
              <a:spcBef>
                <a:spcPts val="600"/>
              </a:spcBef>
              <a:buClr>
                <a:schemeClr val="accent2"/>
              </a:buClr>
              <a:buSzPct val="70000"/>
              <a:buFont typeface="Arial" panose="020B0604020202020204" pitchFamily="34" charset="0"/>
              <a:buChar char="•"/>
            </a:pPr>
            <a:r>
              <a:rPr lang="en-GB" sz="1400" dirty="0"/>
              <a:t> Keeping account for tax purposes, institutional sector, incorporation, engaging a formal employee</a:t>
            </a:r>
            <a:endParaRPr lang="en-US" sz="1400" dirty="0"/>
          </a:p>
        </p:txBody>
      </p:sp>
      <p:sp>
        <p:nvSpPr>
          <p:cNvPr id="11" name="Text 5">
            <a:extLst>
              <a:ext uri="{FF2B5EF4-FFF2-40B4-BE49-F238E27FC236}">
                <a16:creationId xmlns:a16="http://schemas.microsoft.com/office/drawing/2014/main" id="{BD666AC5-EA41-46F8-03DE-297D862F7156}"/>
              </a:ext>
            </a:extLst>
          </p:cNvPr>
          <p:cNvSpPr>
            <a:spLocks/>
          </p:cNvSpPr>
          <p:nvPr/>
        </p:nvSpPr>
        <p:spPr>
          <a:xfrm>
            <a:off x="3533765" y="2177419"/>
            <a:ext cx="2687086" cy="1421478"/>
          </a:xfrm>
          <a:prstGeom prst="rect">
            <a:avLst/>
          </a:prstGeom>
          <a:noFill/>
          <a:ln/>
        </p:spPr>
        <p:txBody>
          <a:bodyPr wrap="square" rtlCol="0" anchor="t"/>
          <a:lstStyle/>
          <a:p>
            <a:pPr marL="0" lvl="2">
              <a:lnSpc>
                <a:spcPts val="2878"/>
              </a:lnSpc>
              <a:spcBef>
                <a:spcPts val="600"/>
              </a:spcBef>
              <a:buClr>
                <a:schemeClr val="accent2"/>
              </a:buClr>
              <a:buSzPct val="70000"/>
            </a:pPr>
            <a:r>
              <a:rPr lang="en-US" b="1" dirty="0"/>
              <a:t>Dependent contractors</a:t>
            </a:r>
          </a:p>
        </p:txBody>
      </p:sp>
      <p:sp>
        <p:nvSpPr>
          <p:cNvPr id="12" name="Text 6">
            <a:extLst>
              <a:ext uri="{FF2B5EF4-FFF2-40B4-BE49-F238E27FC236}">
                <a16:creationId xmlns:a16="http://schemas.microsoft.com/office/drawing/2014/main" id="{65486F6A-C985-F83B-0A0E-C1916AA6D99E}"/>
              </a:ext>
            </a:extLst>
          </p:cNvPr>
          <p:cNvSpPr>
            <a:spLocks/>
          </p:cNvSpPr>
          <p:nvPr/>
        </p:nvSpPr>
        <p:spPr>
          <a:xfrm>
            <a:off x="3531880" y="2546449"/>
            <a:ext cx="3006670" cy="4094763"/>
          </a:xfrm>
          <a:prstGeom prst="rect">
            <a:avLst/>
          </a:prstGeom>
          <a:noFill/>
          <a:ln/>
        </p:spPr>
        <p:txBody>
          <a:bodyPr wrap="square" rtlCol="0" anchor="t"/>
          <a:lstStyle/>
          <a:p>
            <a:pPr marL="0" lvl="2" indent="0">
              <a:spcBef>
                <a:spcPts val="600"/>
              </a:spcBef>
              <a:buClr>
                <a:schemeClr val="accent2"/>
              </a:buClr>
              <a:buSzPct val="70000"/>
              <a:buNone/>
            </a:pPr>
            <a:r>
              <a:rPr lang="en-US" sz="1400" dirty="0"/>
              <a:t>A new category of status in employment</a:t>
            </a:r>
          </a:p>
          <a:p>
            <a:pPr marL="0" lvl="2" indent="0">
              <a:spcBef>
                <a:spcPts val="600"/>
              </a:spcBef>
              <a:buClr>
                <a:schemeClr val="accent2"/>
              </a:buClr>
              <a:buSzPct val="70000"/>
              <a:buNone/>
            </a:pPr>
            <a:r>
              <a:rPr lang="en-GB" sz="1400" dirty="0"/>
              <a:t>DC have an informal job if they</a:t>
            </a:r>
            <a:r>
              <a:rPr lang="en-GB" sz="1400" i="1" dirty="0"/>
              <a:t>“…do not have a formal status or whose activities are not effectively covered by formal arrangements.”</a:t>
            </a:r>
          </a:p>
          <a:p>
            <a:pPr marL="0" lvl="2" indent="0">
              <a:spcBef>
                <a:spcPts val="600"/>
              </a:spcBef>
              <a:buClr>
                <a:schemeClr val="accent2"/>
              </a:buClr>
              <a:buSzPct val="70000"/>
              <a:buNone/>
            </a:pPr>
            <a:endParaRPr lang="en-GB" sz="1400" i="1" dirty="0"/>
          </a:p>
          <a:p>
            <a:pPr marL="0" lvl="2">
              <a:spcBef>
                <a:spcPts val="600"/>
              </a:spcBef>
              <a:buClr>
                <a:schemeClr val="accent2"/>
              </a:buClr>
              <a:buSzPct val="70000"/>
            </a:pPr>
            <a:r>
              <a:rPr lang="en-US" sz="14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Whether they have an informal or formal economic unit or are registered for tax on profits and;</a:t>
            </a:r>
          </a:p>
          <a:p>
            <a:pPr marL="180975" lvl="2" indent="-180975">
              <a:spcBef>
                <a:spcPts val="600"/>
              </a:spcBef>
              <a:buClr>
                <a:schemeClr val="accent2"/>
              </a:buClr>
              <a:buSzPct val="70000"/>
              <a:buFont typeface="Arial" panose="020B0604020202020204" pitchFamily="34" charset="0"/>
              <a:buChar char="•"/>
            </a:pPr>
            <a:r>
              <a:rPr lang="en-GB" sz="1400" dirty="0"/>
              <a:t>Have access to formal arrangements such as contributes to social insurance</a:t>
            </a:r>
          </a:p>
          <a:p>
            <a:pPr marL="0" lvl="2" indent="0">
              <a:spcBef>
                <a:spcPts val="600"/>
              </a:spcBef>
              <a:buClr>
                <a:schemeClr val="accent2"/>
              </a:buClr>
              <a:buSzPct val="70000"/>
              <a:buNone/>
            </a:pPr>
            <a:endParaRPr lang="en-US" sz="1400" dirty="0"/>
          </a:p>
          <a:p>
            <a:pPr marL="0" lvl="2" indent="0">
              <a:spcBef>
                <a:spcPts val="600"/>
              </a:spcBef>
              <a:buClr>
                <a:schemeClr val="accent2"/>
              </a:buClr>
              <a:buSzPct val="70000"/>
              <a:buNone/>
            </a:pPr>
            <a:endParaRPr lang="en-US" sz="1600" dirty="0"/>
          </a:p>
        </p:txBody>
      </p:sp>
      <p:sp>
        <p:nvSpPr>
          <p:cNvPr id="13" name="Text 7">
            <a:extLst>
              <a:ext uri="{FF2B5EF4-FFF2-40B4-BE49-F238E27FC236}">
                <a16:creationId xmlns:a16="http://schemas.microsoft.com/office/drawing/2014/main" id="{C6F2A3F1-1DBB-CF79-403C-101E6715E862}"/>
              </a:ext>
            </a:extLst>
          </p:cNvPr>
          <p:cNvSpPr/>
          <p:nvPr/>
        </p:nvSpPr>
        <p:spPr>
          <a:xfrm>
            <a:off x="6728221" y="2238830"/>
            <a:ext cx="2527578" cy="947652"/>
          </a:xfrm>
          <a:prstGeom prst="rect">
            <a:avLst/>
          </a:prstGeom>
          <a:noFill/>
          <a:ln/>
        </p:spPr>
        <p:txBody>
          <a:bodyPr wrap="square" rtlCol="0" anchor="t"/>
          <a:lstStyle/>
          <a:p>
            <a:pPr marL="0" lvl="2" indent="0">
              <a:lnSpc>
                <a:spcPts val="2878"/>
              </a:lnSpc>
              <a:spcBef>
                <a:spcPts val="600"/>
              </a:spcBef>
              <a:buClr>
                <a:schemeClr val="accent2"/>
              </a:buClr>
              <a:buSzPct val="70000"/>
              <a:buNone/>
            </a:pPr>
            <a:r>
              <a:rPr lang="en-US" b="1" dirty="0"/>
              <a:t>Employees</a:t>
            </a:r>
          </a:p>
        </p:txBody>
      </p:sp>
      <p:sp>
        <p:nvSpPr>
          <p:cNvPr id="14" name="Text 8">
            <a:extLst>
              <a:ext uri="{FF2B5EF4-FFF2-40B4-BE49-F238E27FC236}">
                <a16:creationId xmlns:a16="http://schemas.microsoft.com/office/drawing/2014/main" id="{8E151448-1DA6-BFED-8814-6C5CC39F4583}"/>
              </a:ext>
            </a:extLst>
          </p:cNvPr>
          <p:cNvSpPr/>
          <p:nvPr/>
        </p:nvSpPr>
        <p:spPr>
          <a:xfrm>
            <a:off x="6704110" y="2623070"/>
            <a:ext cx="2527578" cy="2591998"/>
          </a:xfrm>
          <a:prstGeom prst="rect">
            <a:avLst/>
          </a:prstGeom>
          <a:noFill/>
          <a:ln/>
        </p:spPr>
        <p:txBody>
          <a:bodyPr wrap="square" rtlCol="0" anchor="t"/>
          <a:lstStyle/>
          <a:p>
            <a:pPr marL="0" lvl="2">
              <a:spcBef>
                <a:spcPts val="600"/>
              </a:spcBef>
              <a:buClr>
                <a:schemeClr val="accent2"/>
              </a:buClr>
              <a:buSzPct val="70000"/>
            </a:pPr>
            <a:r>
              <a:rPr lang="en-GB" sz="1400" dirty="0"/>
              <a:t>Have an informal job if the job is</a:t>
            </a:r>
            <a:r>
              <a:rPr lang="en-GB" sz="1400" i="1" dirty="0"/>
              <a:t>“ …not in practice, formally recognized by the employer in relation to the legal administrative framework of the country or not associated with effective access to formal arrangements…”</a:t>
            </a:r>
          </a:p>
          <a:p>
            <a:pPr marL="0" lvl="2">
              <a:spcBef>
                <a:spcPts val="600"/>
              </a:spcBef>
              <a:buClr>
                <a:schemeClr val="accent2"/>
              </a:buClr>
              <a:buSzPct val="70000"/>
            </a:pPr>
            <a:endParaRPr lang="en-GB" sz="1400" i="1" dirty="0"/>
          </a:p>
          <a:p>
            <a:pPr marL="0" lvl="2">
              <a:spcBef>
                <a:spcPts val="600"/>
              </a:spcBef>
              <a:buClr>
                <a:schemeClr val="accent2"/>
              </a:buClr>
              <a:buSzPct val="70000"/>
            </a:pPr>
            <a:r>
              <a:rPr lang="en-US" sz="14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Key criterion: Whether the employer contributes to social insurance on the behalf of the employee.</a:t>
            </a:r>
          </a:p>
          <a:p>
            <a:pPr marL="180975" lvl="2" indent="-180975">
              <a:spcBef>
                <a:spcPts val="600"/>
              </a:spcBef>
              <a:buClr>
                <a:schemeClr val="accent2"/>
              </a:buClr>
              <a:buSzPct val="70000"/>
              <a:buFont typeface="Arial" panose="020B0604020202020204" pitchFamily="34" charset="0"/>
              <a:buChar char="•"/>
            </a:pPr>
            <a:r>
              <a:rPr lang="en-GB" sz="1400" dirty="0"/>
              <a:t>Access to paid annual leave and paid sick leave</a:t>
            </a:r>
          </a:p>
          <a:p>
            <a:pPr marL="0" lvl="2">
              <a:spcBef>
                <a:spcPts val="600"/>
              </a:spcBef>
              <a:buClr>
                <a:schemeClr val="accent2"/>
              </a:buClr>
              <a:buSzPct val="70000"/>
            </a:pPr>
            <a:endParaRPr lang="en-US" sz="1400" i="1" dirty="0"/>
          </a:p>
        </p:txBody>
      </p:sp>
      <p:sp>
        <p:nvSpPr>
          <p:cNvPr id="15" name="Text 9">
            <a:extLst>
              <a:ext uri="{FF2B5EF4-FFF2-40B4-BE49-F238E27FC236}">
                <a16:creationId xmlns:a16="http://schemas.microsoft.com/office/drawing/2014/main" id="{CE5843D2-0549-F656-AAD0-B3360566158F}"/>
              </a:ext>
            </a:extLst>
          </p:cNvPr>
          <p:cNvSpPr/>
          <p:nvPr/>
        </p:nvSpPr>
        <p:spPr>
          <a:xfrm>
            <a:off x="9728849" y="2194161"/>
            <a:ext cx="2291701" cy="947652"/>
          </a:xfrm>
          <a:prstGeom prst="rect">
            <a:avLst/>
          </a:prstGeom>
          <a:noFill/>
          <a:ln/>
        </p:spPr>
        <p:txBody>
          <a:bodyPr wrap="square" rtlCol="0" anchor="t"/>
          <a:lstStyle/>
          <a:p>
            <a:pPr marL="0" lvl="2">
              <a:spcBef>
                <a:spcPts val="600"/>
              </a:spcBef>
              <a:buClr>
                <a:schemeClr val="accent2"/>
              </a:buClr>
              <a:buSzPct val="70000"/>
            </a:pPr>
            <a:r>
              <a:rPr lang="en-US" b="1" dirty="0"/>
              <a:t>Contributing family workers</a:t>
            </a:r>
          </a:p>
        </p:txBody>
      </p:sp>
      <p:sp>
        <p:nvSpPr>
          <p:cNvPr id="16" name="Text 10">
            <a:extLst>
              <a:ext uri="{FF2B5EF4-FFF2-40B4-BE49-F238E27FC236}">
                <a16:creationId xmlns:a16="http://schemas.microsoft.com/office/drawing/2014/main" id="{6C513E6D-B2A8-8959-C00F-9E2D5F0CC1CC}"/>
              </a:ext>
            </a:extLst>
          </p:cNvPr>
          <p:cNvSpPr/>
          <p:nvPr/>
        </p:nvSpPr>
        <p:spPr>
          <a:xfrm>
            <a:off x="9307234" y="2843175"/>
            <a:ext cx="2527578" cy="3023998"/>
          </a:xfrm>
          <a:prstGeom prst="rect">
            <a:avLst/>
          </a:prstGeom>
          <a:noFill/>
          <a:ln/>
        </p:spPr>
        <p:txBody>
          <a:bodyPr wrap="square" rtlCol="0" anchor="t"/>
          <a:lstStyle/>
          <a:p>
            <a:pPr marL="0" lvl="2">
              <a:spcBef>
                <a:spcPts val="600"/>
              </a:spcBef>
              <a:buClr>
                <a:schemeClr val="accent2"/>
              </a:buClr>
              <a:buSzPct val="70000"/>
            </a:pPr>
            <a:r>
              <a:rPr lang="en-GB" sz="1400" dirty="0"/>
              <a:t>Have informal jobs if the “</a:t>
            </a:r>
            <a:r>
              <a:rPr lang="en-GB" sz="1400" i="1" dirty="0"/>
              <a:t>…work relationships are not formally recognized in relation to the legal administrative framework of the country or not associated with effective access to formal arrangements</a:t>
            </a:r>
          </a:p>
          <a:p>
            <a:pPr marL="0" lvl="2">
              <a:spcBef>
                <a:spcPts val="600"/>
              </a:spcBef>
              <a:buClr>
                <a:schemeClr val="accent2"/>
              </a:buClr>
              <a:buSzPct val="70000"/>
            </a:pPr>
            <a:endParaRPr lang="en-GB" sz="1400" i="1" dirty="0"/>
          </a:p>
          <a:p>
            <a:pPr marL="0" lvl="2">
              <a:spcBef>
                <a:spcPts val="600"/>
              </a:spcBef>
              <a:buClr>
                <a:schemeClr val="accent2"/>
              </a:buClr>
              <a:buSzPct val="70000"/>
            </a:pPr>
            <a:endParaRPr lang="en-US" sz="1400" i="1" dirty="0"/>
          </a:p>
        </p:txBody>
      </p:sp>
      <p:sp>
        <p:nvSpPr>
          <p:cNvPr id="18" name="TextBox 17">
            <a:extLst>
              <a:ext uri="{FF2B5EF4-FFF2-40B4-BE49-F238E27FC236}">
                <a16:creationId xmlns:a16="http://schemas.microsoft.com/office/drawing/2014/main" id="{E0E10D09-1F6E-FE3D-25B8-546C4C50FFD7}"/>
              </a:ext>
            </a:extLst>
          </p:cNvPr>
          <p:cNvSpPr txBox="1"/>
          <p:nvPr/>
        </p:nvSpPr>
        <p:spPr>
          <a:xfrm>
            <a:off x="9283771" y="4593830"/>
            <a:ext cx="2884766" cy="2246769"/>
          </a:xfrm>
          <a:prstGeom prst="rect">
            <a:avLst/>
          </a:prstGeom>
          <a:solidFill>
            <a:schemeClr val="bg1"/>
          </a:solidFill>
        </p:spPr>
        <p:txBody>
          <a:bodyPr wrap="square">
            <a:spAutoFit/>
          </a:bodyPr>
          <a:lstStyle/>
          <a:p>
            <a:pPr marL="0" lvl="2">
              <a:spcBef>
                <a:spcPts val="600"/>
              </a:spcBef>
              <a:buClr>
                <a:schemeClr val="accent2"/>
              </a:buClr>
              <a:buSzPct val="70000"/>
            </a:pPr>
            <a:r>
              <a:rPr lang="en-US" sz="1400" b="1" u="sng" dirty="0"/>
              <a:t>Operational criteria:</a:t>
            </a:r>
          </a:p>
          <a:p>
            <a:pPr marL="180975" lvl="2" indent="-180975">
              <a:buClr>
                <a:schemeClr val="accent2"/>
              </a:buClr>
              <a:buSzPct val="70000"/>
              <a:buFont typeface="Arial" panose="020B0604020202020204" pitchFamily="34" charset="0"/>
              <a:buChar char="•"/>
            </a:pPr>
            <a:r>
              <a:rPr lang="en-GB" sz="1400" dirty="0"/>
              <a:t>In countries with no formal arrangements for CFW by default informal employment</a:t>
            </a:r>
          </a:p>
          <a:p>
            <a:pPr marL="180975" lvl="2" indent="-180975">
              <a:buClr>
                <a:schemeClr val="accent2"/>
              </a:buClr>
              <a:buSzPct val="70000"/>
              <a:buFont typeface="Arial" panose="020B0604020202020204" pitchFamily="34" charset="0"/>
              <a:buChar char="•"/>
            </a:pPr>
            <a:r>
              <a:rPr lang="en-GB" sz="1400" dirty="0"/>
              <a:t>In countries that have formal arrangements:</a:t>
            </a:r>
          </a:p>
          <a:p>
            <a:pPr marL="180975" lvl="2" indent="-180975">
              <a:buClr>
                <a:schemeClr val="accent2"/>
              </a:buClr>
              <a:buSzPct val="70000"/>
              <a:buFont typeface="Arial" panose="020B0604020202020204" pitchFamily="34" charset="0"/>
              <a:buChar char="•"/>
            </a:pPr>
            <a:r>
              <a:rPr lang="en-GB" sz="1400" dirty="0"/>
              <a:t>Formal status of the family business; Job registered; Contributions to social insurance</a:t>
            </a:r>
          </a:p>
        </p:txBody>
      </p:sp>
      <p:sp>
        <p:nvSpPr>
          <p:cNvPr id="19" name="Rectangle 18">
            <a:extLst>
              <a:ext uri="{FF2B5EF4-FFF2-40B4-BE49-F238E27FC236}">
                <a16:creationId xmlns:a16="http://schemas.microsoft.com/office/drawing/2014/main" id="{2360C73E-8E96-C964-5550-207A0F94C7AF}"/>
              </a:ext>
            </a:extLst>
          </p:cNvPr>
          <p:cNvSpPr/>
          <p:nvPr/>
        </p:nvSpPr>
        <p:spPr>
          <a:xfrm>
            <a:off x="249235" y="2177420"/>
            <a:ext cx="3092974"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EE9BE6D7-4E17-E38D-8F86-0A1D9CAE2410}"/>
              </a:ext>
            </a:extLst>
          </p:cNvPr>
          <p:cNvSpPr/>
          <p:nvPr/>
        </p:nvSpPr>
        <p:spPr>
          <a:xfrm>
            <a:off x="3488728" y="2188847"/>
            <a:ext cx="3092974"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371B649F-2613-9375-15C3-8F47FD5CD84E}"/>
              </a:ext>
            </a:extLst>
          </p:cNvPr>
          <p:cNvSpPr/>
          <p:nvPr/>
        </p:nvSpPr>
        <p:spPr>
          <a:xfrm>
            <a:off x="6652027" y="2177419"/>
            <a:ext cx="2647519"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B0CC959-DC11-7628-4B08-8EB41819CB4D}"/>
              </a:ext>
            </a:extLst>
          </p:cNvPr>
          <p:cNvSpPr/>
          <p:nvPr/>
        </p:nvSpPr>
        <p:spPr>
          <a:xfrm>
            <a:off x="9369870" y="2188847"/>
            <a:ext cx="2649117"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504982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Big Family Icon - Free Download People ...">
            <a:extLst>
              <a:ext uri="{FF2B5EF4-FFF2-40B4-BE49-F238E27FC236}">
                <a16:creationId xmlns:a16="http://schemas.microsoft.com/office/drawing/2014/main" id="{8447217B-5BA4-4FC5-E0E4-7CCFF95D2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3917" y="673885"/>
            <a:ext cx="1862137" cy="18621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mployees, group, management, team ...">
            <a:extLst>
              <a:ext uri="{FF2B5EF4-FFF2-40B4-BE49-F238E27FC236}">
                <a16:creationId xmlns:a16="http://schemas.microsoft.com/office/drawing/2014/main" id="{69741595-34FE-9D54-349D-69E8D2F353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4719" y="871670"/>
            <a:ext cx="1423987" cy="14239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2DEDEC2-46E6-CDD2-ED97-C2319D07A5EC}"/>
              </a:ext>
            </a:extLst>
          </p:cNvPr>
          <p:cNvSpPr>
            <a:spLocks noGrp="1"/>
          </p:cNvSpPr>
          <p:nvPr>
            <p:ph type="title"/>
          </p:nvPr>
        </p:nvSpPr>
        <p:spPr>
          <a:xfrm>
            <a:off x="2214563" y="576000"/>
            <a:ext cx="9805987" cy="720000"/>
          </a:xfrm>
        </p:spPr>
        <p:txBody>
          <a:bodyPr/>
          <a:lstStyle/>
          <a:p>
            <a:r>
              <a:rPr lang="en-GB" dirty="0"/>
              <a:t>Informal employment</a:t>
            </a:r>
            <a:br>
              <a:rPr lang="en-GB" dirty="0"/>
            </a:br>
            <a:r>
              <a:rPr lang="en-GB" sz="2000" b="0" dirty="0"/>
              <a:t>Definition relies on the persons status in employment category (ICSE-18)</a:t>
            </a:r>
          </a:p>
        </p:txBody>
      </p:sp>
      <p:pic>
        <p:nvPicPr>
          <p:cNvPr id="2056" name="Picture 8" descr="Intermediary - Free people icons">
            <a:extLst>
              <a:ext uri="{FF2B5EF4-FFF2-40B4-BE49-F238E27FC236}">
                <a16:creationId xmlns:a16="http://schemas.microsoft.com/office/drawing/2014/main" id="{4420920B-7297-6A9C-DAB4-07B6A49623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5535" y="1035901"/>
            <a:ext cx="976312" cy="976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 5">
            <a:extLst>
              <a:ext uri="{FF2B5EF4-FFF2-40B4-BE49-F238E27FC236}">
                <a16:creationId xmlns:a16="http://schemas.microsoft.com/office/drawing/2014/main" id="{BD666AC5-EA41-46F8-03DE-297D862F7156}"/>
              </a:ext>
            </a:extLst>
          </p:cNvPr>
          <p:cNvSpPr>
            <a:spLocks/>
          </p:cNvSpPr>
          <p:nvPr/>
        </p:nvSpPr>
        <p:spPr>
          <a:xfrm>
            <a:off x="259639" y="2000785"/>
            <a:ext cx="2687086" cy="1421478"/>
          </a:xfrm>
          <a:prstGeom prst="rect">
            <a:avLst/>
          </a:prstGeom>
          <a:noFill/>
          <a:ln/>
        </p:spPr>
        <p:txBody>
          <a:bodyPr wrap="square" rtlCol="0" anchor="t"/>
          <a:lstStyle/>
          <a:p>
            <a:pPr marL="0" lvl="2">
              <a:lnSpc>
                <a:spcPts val="2878"/>
              </a:lnSpc>
              <a:spcBef>
                <a:spcPts val="600"/>
              </a:spcBef>
              <a:buClr>
                <a:schemeClr val="accent2"/>
              </a:buClr>
              <a:buSzPct val="70000"/>
            </a:pPr>
            <a:r>
              <a:rPr lang="en-US" b="1" dirty="0"/>
              <a:t>Dependent contractors</a:t>
            </a:r>
          </a:p>
        </p:txBody>
      </p:sp>
      <p:sp>
        <p:nvSpPr>
          <p:cNvPr id="12" name="Text 6">
            <a:extLst>
              <a:ext uri="{FF2B5EF4-FFF2-40B4-BE49-F238E27FC236}">
                <a16:creationId xmlns:a16="http://schemas.microsoft.com/office/drawing/2014/main" id="{65486F6A-C985-F83B-0A0E-C1916AA6D99E}"/>
              </a:ext>
            </a:extLst>
          </p:cNvPr>
          <p:cNvSpPr>
            <a:spLocks/>
          </p:cNvSpPr>
          <p:nvPr/>
        </p:nvSpPr>
        <p:spPr>
          <a:xfrm>
            <a:off x="257754" y="2369815"/>
            <a:ext cx="3006670" cy="4094763"/>
          </a:xfrm>
          <a:prstGeom prst="rect">
            <a:avLst/>
          </a:prstGeom>
          <a:noFill/>
          <a:ln/>
        </p:spPr>
        <p:txBody>
          <a:bodyPr wrap="square" rtlCol="0" anchor="t"/>
          <a:lstStyle/>
          <a:p>
            <a:pPr marL="0" lvl="2" indent="0">
              <a:spcBef>
                <a:spcPts val="600"/>
              </a:spcBef>
              <a:buClr>
                <a:schemeClr val="accent2"/>
              </a:buClr>
              <a:buSzPct val="70000"/>
              <a:buNone/>
            </a:pPr>
            <a:r>
              <a:rPr lang="en-US" sz="1400" dirty="0"/>
              <a:t>A new category of status in employment</a:t>
            </a:r>
          </a:p>
          <a:p>
            <a:pPr marL="0" lvl="2" indent="0">
              <a:spcBef>
                <a:spcPts val="600"/>
              </a:spcBef>
              <a:buClr>
                <a:schemeClr val="accent2"/>
              </a:buClr>
              <a:buSzPct val="70000"/>
              <a:buNone/>
            </a:pPr>
            <a:r>
              <a:rPr lang="en-GB" sz="1400" dirty="0"/>
              <a:t>DC have an informal job if they</a:t>
            </a:r>
            <a:r>
              <a:rPr lang="en-GB" sz="1400" i="1" dirty="0"/>
              <a:t>“…do not have a formal status or whose activities are not effectively covered by formal arrangements.”</a:t>
            </a:r>
          </a:p>
          <a:p>
            <a:pPr marL="0" lvl="2" indent="0">
              <a:spcBef>
                <a:spcPts val="600"/>
              </a:spcBef>
              <a:buClr>
                <a:schemeClr val="accent2"/>
              </a:buClr>
              <a:buSzPct val="70000"/>
              <a:buNone/>
            </a:pPr>
            <a:endParaRPr lang="en-GB" sz="1400" i="1" dirty="0"/>
          </a:p>
          <a:p>
            <a:pPr marL="0" lvl="2">
              <a:spcBef>
                <a:spcPts val="600"/>
              </a:spcBef>
              <a:buClr>
                <a:schemeClr val="accent2"/>
              </a:buClr>
              <a:buSzPct val="70000"/>
            </a:pPr>
            <a:r>
              <a:rPr lang="en-US" sz="14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Whether they have an informal or formal economic unit or are registered for tax on profits and;</a:t>
            </a:r>
          </a:p>
          <a:p>
            <a:pPr marL="180975" lvl="2" indent="-180975">
              <a:spcBef>
                <a:spcPts val="600"/>
              </a:spcBef>
              <a:buClr>
                <a:schemeClr val="accent2"/>
              </a:buClr>
              <a:buSzPct val="70000"/>
              <a:buFont typeface="Arial" panose="020B0604020202020204" pitchFamily="34" charset="0"/>
              <a:buChar char="•"/>
            </a:pPr>
            <a:r>
              <a:rPr lang="en-GB" sz="1400" dirty="0"/>
              <a:t>Have access to formal arrangements such as contributes to social insurance</a:t>
            </a:r>
          </a:p>
          <a:p>
            <a:pPr marL="0" lvl="2" indent="0">
              <a:spcBef>
                <a:spcPts val="600"/>
              </a:spcBef>
              <a:buClr>
                <a:schemeClr val="accent2"/>
              </a:buClr>
              <a:buSzPct val="70000"/>
              <a:buNone/>
            </a:pPr>
            <a:endParaRPr lang="en-US" sz="1400" dirty="0"/>
          </a:p>
          <a:p>
            <a:pPr marL="0" lvl="2" indent="0">
              <a:spcBef>
                <a:spcPts val="600"/>
              </a:spcBef>
              <a:buClr>
                <a:schemeClr val="accent2"/>
              </a:buClr>
              <a:buSzPct val="70000"/>
              <a:buNone/>
            </a:pPr>
            <a:endParaRPr lang="en-US" sz="1600" dirty="0"/>
          </a:p>
        </p:txBody>
      </p:sp>
      <p:sp>
        <p:nvSpPr>
          <p:cNvPr id="13" name="Text 7">
            <a:extLst>
              <a:ext uri="{FF2B5EF4-FFF2-40B4-BE49-F238E27FC236}">
                <a16:creationId xmlns:a16="http://schemas.microsoft.com/office/drawing/2014/main" id="{C6F2A3F1-1DBB-CF79-403C-101E6715E862}"/>
              </a:ext>
            </a:extLst>
          </p:cNvPr>
          <p:cNvSpPr/>
          <p:nvPr/>
        </p:nvSpPr>
        <p:spPr>
          <a:xfrm>
            <a:off x="3410943" y="2062196"/>
            <a:ext cx="2527578" cy="947652"/>
          </a:xfrm>
          <a:prstGeom prst="rect">
            <a:avLst/>
          </a:prstGeom>
          <a:noFill/>
          <a:ln/>
        </p:spPr>
        <p:txBody>
          <a:bodyPr wrap="square" rtlCol="0" anchor="t"/>
          <a:lstStyle/>
          <a:p>
            <a:pPr marL="0" lvl="2" indent="0">
              <a:lnSpc>
                <a:spcPts val="2878"/>
              </a:lnSpc>
              <a:spcBef>
                <a:spcPts val="600"/>
              </a:spcBef>
              <a:buClr>
                <a:schemeClr val="accent2"/>
              </a:buClr>
              <a:buSzPct val="70000"/>
              <a:buNone/>
            </a:pPr>
            <a:r>
              <a:rPr lang="en-US" b="1" dirty="0"/>
              <a:t>Employees</a:t>
            </a:r>
          </a:p>
        </p:txBody>
      </p:sp>
      <p:sp>
        <p:nvSpPr>
          <p:cNvPr id="14" name="Text 8">
            <a:extLst>
              <a:ext uri="{FF2B5EF4-FFF2-40B4-BE49-F238E27FC236}">
                <a16:creationId xmlns:a16="http://schemas.microsoft.com/office/drawing/2014/main" id="{8E151448-1DA6-BFED-8814-6C5CC39F4583}"/>
              </a:ext>
            </a:extLst>
          </p:cNvPr>
          <p:cNvSpPr/>
          <p:nvPr/>
        </p:nvSpPr>
        <p:spPr>
          <a:xfrm>
            <a:off x="3386832" y="2446436"/>
            <a:ext cx="2527578" cy="2591998"/>
          </a:xfrm>
          <a:prstGeom prst="rect">
            <a:avLst/>
          </a:prstGeom>
          <a:noFill/>
          <a:ln/>
        </p:spPr>
        <p:txBody>
          <a:bodyPr wrap="square" rtlCol="0" anchor="t"/>
          <a:lstStyle/>
          <a:p>
            <a:pPr marL="0" lvl="2">
              <a:spcBef>
                <a:spcPts val="600"/>
              </a:spcBef>
              <a:buClr>
                <a:schemeClr val="accent2"/>
              </a:buClr>
              <a:buSzPct val="70000"/>
            </a:pPr>
            <a:r>
              <a:rPr lang="en-GB" sz="1400" dirty="0"/>
              <a:t>Have an informal job if the job is</a:t>
            </a:r>
            <a:r>
              <a:rPr lang="en-GB" sz="1400" i="1" dirty="0"/>
              <a:t>“ …not in practice, formally recognized by the employer in relation to the legal administrative framework of the country or not associated with effective access to formal arrangements…”</a:t>
            </a:r>
          </a:p>
          <a:p>
            <a:pPr marL="0" lvl="2">
              <a:spcBef>
                <a:spcPts val="600"/>
              </a:spcBef>
              <a:buClr>
                <a:schemeClr val="accent2"/>
              </a:buClr>
              <a:buSzPct val="70000"/>
            </a:pPr>
            <a:endParaRPr lang="en-GB" sz="1400" i="1" dirty="0"/>
          </a:p>
          <a:p>
            <a:pPr marL="0" lvl="2">
              <a:spcBef>
                <a:spcPts val="600"/>
              </a:spcBef>
              <a:buClr>
                <a:schemeClr val="accent2"/>
              </a:buClr>
              <a:buSzPct val="70000"/>
            </a:pPr>
            <a:r>
              <a:rPr lang="en-US" sz="1400" b="1" u="sng" dirty="0"/>
              <a:t>Operational criteria:</a:t>
            </a:r>
          </a:p>
          <a:p>
            <a:pPr marL="180975" lvl="2" indent="-180975">
              <a:spcBef>
                <a:spcPts val="600"/>
              </a:spcBef>
              <a:buClr>
                <a:schemeClr val="accent2"/>
              </a:buClr>
              <a:buSzPct val="70000"/>
              <a:buFont typeface="Arial" panose="020B0604020202020204" pitchFamily="34" charset="0"/>
              <a:buChar char="•"/>
            </a:pPr>
            <a:r>
              <a:rPr lang="en-GB" sz="1400" dirty="0"/>
              <a:t>Key criterion: Whether the employer contributes to social insurance on the behalf of the employee.</a:t>
            </a:r>
          </a:p>
          <a:p>
            <a:pPr marL="180975" lvl="2" indent="-180975">
              <a:spcBef>
                <a:spcPts val="600"/>
              </a:spcBef>
              <a:buClr>
                <a:schemeClr val="accent2"/>
              </a:buClr>
              <a:buSzPct val="70000"/>
              <a:buFont typeface="Arial" panose="020B0604020202020204" pitchFamily="34" charset="0"/>
              <a:buChar char="•"/>
            </a:pPr>
            <a:r>
              <a:rPr lang="en-GB" sz="1400" dirty="0"/>
              <a:t>Access to paid annual leave and paid sick leave</a:t>
            </a:r>
          </a:p>
          <a:p>
            <a:pPr marL="0" lvl="2">
              <a:spcBef>
                <a:spcPts val="600"/>
              </a:spcBef>
              <a:buClr>
                <a:schemeClr val="accent2"/>
              </a:buClr>
              <a:buSzPct val="70000"/>
            </a:pPr>
            <a:endParaRPr lang="en-US" sz="1400" i="1" dirty="0"/>
          </a:p>
        </p:txBody>
      </p:sp>
      <p:sp>
        <p:nvSpPr>
          <p:cNvPr id="15" name="Text 9">
            <a:extLst>
              <a:ext uri="{FF2B5EF4-FFF2-40B4-BE49-F238E27FC236}">
                <a16:creationId xmlns:a16="http://schemas.microsoft.com/office/drawing/2014/main" id="{CE5843D2-0549-F656-AAD0-B3360566158F}"/>
              </a:ext>
            </a:extLst>
          </p:cNvPr>
          <p:cNvSpPr/>
          <p:nvPr/>
        </p:nvSpPr>
        <p:spPr>
          <a:xfrm>
            <a:off x="6411571" y="2017527"/>
            <a:ext cx="2291701" cy="947652"/>
          </a:xfrm>
          <a:prstGeom prst="rect">
            <a:avLst/>
          </a:prstGeom>
          <a:noFill/>
          <a:ln/>
        </p:spPr>
        <p:txBody>
          <a:bodyPr wrap="square" rtlCol="0" anchor="t"/>
          <a:lstStyle/>
          <a:p>
            <a:pPr marL="0" lvl="2">
              <a:spcBef>
                <a:spcPts val="600"/>
              </a:spcBef>
              <a:buClr>
                <a:schemeClr val="accent2"/>
              </a:buClr>
              <a:buSzPct val="70000"/>
            </a:pPr>
            <a:r>
              <a:rPr lang="en-US" b="1" dirty="0"/>
              <a:t>Contributing family workers</a:t>
            </a:r>
          </a:p>
        </p:txBody>
      </p:sp>
      <p:sp>
        <p:nvSpPr>
          <p:cNvPr id="16" name="Text 10">
            <a:extLst>
              <a:ext uri="{FF2B5EF4-FFF2-40B4-BE49-F238E27FC236}">
                <a16:creationId xmlns:a16="http://schemas.microsoft.com/office/drawing/2014/main" id="{6C513E6D-B2A8-8959-C00F-9E2D5F0CC1CC}"/>
              </a:ext>
            </a:extLst>
          </p:cNvPr>
          <p:cNvSpPr/>
          <p:nvPr/>
        </p:nvSpPr>
        <p:spPr>
          <a:xfrm>
            <a:off x="5989956" y="2666541"/>
            <a:ext cx="2527578" cy="3023998"/>
          </a:xfrm>
          <a:prstGeom prst="rect">
            <a:avLst/>
          </a:prstGeom>
          <a:noFill/>
          <a:ln/>
        </p:spPr>
        <p:txBody>
          <a:bodyPr wrap="square" rtlCol="0" anchor="t"/>
          <a:lstStyle/>
          <a:p>
            <a:pPr marL="0" lvl="2">
              <a:spcBef>
                <a:spcPts val="600"/>
              </a:spcBef>
              <a:buClr>
                <a:schemeClr val="accent2"/>
              </a:buClr>
              <a:buSzPct val="70000"/>
            </a:pPr>
            <a:r>
              <a:rPr lang="en-GB" sz="1400" dirty="0"/>
              <a:t>Have informal jobs if the “</a:t>
            </a:r>
            <a:r>
              <a:rPr lang="en-GB" sz="1400" i="1" dirty="0"/>
              <a:t>…work relationships are not formally recognized in relation to the legal administrative framework of the country or not associated with effective access to formal arrangements</a:t>
            </a:r>
          </a:p>
          <a:p>
            <a:pPr marL="0" lvl="2">
              <a:spcBef>
                <a:spcPts val="600"/>
              </a:spcBef>
              <a:buClr>
                <a:schemeClr val="accent2"/>
              </a:buClr>
              <a:buSzPct val="70000"/>
            </a:pPr>
            <a:endParaRPr lang="en-GB" sz="1400" i="1" dirty="0"/>
          </a:p>
          <a:p>
            <a:pPr marL="0" lvl="2">
              <a:spcBef>
                <a:spcPts val="600"/>
              </a:spcBef>
              <a:buClr>
                <a:schemeClr val="accent2"/>
              </a:buClr>
              <a:buSzPct val="70000"/>
            </a:pPr>
            <a:endParaRPr lang="en-US" sz="1400" i="1" dirty="0"/>
          </a:p>
        </p:txBody>
      </p:sp>
      <p:sp>
        <p:nvSpPr>
          <p:cNvPr id="18" name="TextBox 17">
            <a:extLst>
              <a:ext uri="{FF2B5EF4-FFF2-40B4-BE49-F238E27FC236}">
                <a16:creationId xmlns:a16="http://schemas.microsoft.com/office/drawing/2014/main" id="{E0E10D09-1F6E-FE3D-25B8-546C4C50FFD7}"/>
              </a:ext>
            </a:extLst>
          </p:cNvPr>
          <p:cNvSpPr txBox="1"/>
          <p:nvPr/>
        </p:nvSpPr>
        <p:spPr>
          <a:xfrm>
            <a:off x="5966493" y="4417196"/>
            <a:ext cx="2884766" cy="2246769"/>
          </a:xfrm>
          <a:prstGeom prst="rect">
            <a:avLst/>
          </a:prstGeom>
          <a:solidFill>
            <a:schemeClr val="bg1"/>
          </a:solidFill>
        </p:spPr>
        <p:txBody>
          <a:bodyPr wrap="square">
            <a:spAutoFit/>
          </a:bodyPr>
          <a:lstStyle/>
          <a:p>
            <a:pPr marL="0" lvl="2">
              <a:spcBef>
                <a:spcPts val="600"/>
              </a:spcBef>
              <a:buClr>
                <a:schemeClr val="accent2"/>
              </a:buClr>
              <a:buSzPct val="70000"/>
            </a:pPr>
            <a:r>
              <a:rPr lang="en-US" sz="1400" b="1" u="sng" dirty="0"/>
              <a:t>Operational criteria:</a:t>
            </a:r>
          </a:p>
          <a:p>
            <a:pPr marL="180975" lvl="2" indent="-180975">
              <a:buClr>
                <a:schemeClr val="accent2"/>
              </a:buClr>
              <a:buSzPct val="70000"/>
              <a:buFont typeface="Arial" panose="020B0604020202020204" pitchFamily="34" charset="0"/>
              <a:buChar char="•"/>
            </a:pPr>
            <a:r>
              <a:rPr lang="en-GB" sz="1400" dirty="0"/>
              <a:t>In countries with no formal arrangements for CFW by default informal employment</a:t>
            </a:r>
          </a:p>
          <a:p>
            <a:pPr marL="180975" lvl="2" indent="-180975">
              <a:buClr>
                <a:schemeClr val="accent2"/>
              </a:buClr>
              <a:buSzPct val="70000"/>
              <a:buFont typeface="Arial" panose="020B0604020202020204" pitchFamily="34" charset="0"/>
              <a:buChar char="•"/>
            </a:pPr>
            <a:r>
              <a:rPr lang="en-GB" sz="1400" dirty="0"/>
              <a:t>In countries that have formal arrangements:</a:t>
            </a:r>
          </a:p>
          <a:p>
            <a:pPr marL="180975" lvl="2" indent="-180975">
              <a:buClr>
                <a:schemeClr val="accent2"/>
              </a:buClr>
              <a:buSzPct val="70000"/>
              <a:buFont typeface="Arial" panose="020B0604020202020204" pitchFamily="34" charset="0"/>
              <a:buChar char="•"/>
            </a:pPr>
            <a:r>
              <a:rPr lang="en-GB" sz="1400" dirty="0"/>
              <a:t>Formal status of the family business; Job registered; Contributions to social insurance</a:t>
            </a:r>
          </a:p>
        </p:txBody>
      </p:sp>
      <p:sp>
        <p:nvSpPr>
          <p:cNvPr id="20" name="Rectangle 19">
            <a:extLst>
              <a:ext uri="{FF2B5EF4-FFF2-40B4-BE49-F238E27FC236}">
                <a16:creationId xmlns:a16="http://schemas.microsoft.com/office/drawing/2014/main" id="{EE9BE6D7-4E17-E38D-8F86-0A1D9CAE2410}"/>
              </a:ext>
            </a:extLst>
          </p:cNvPr>
          <p:cNvSpPr/>
          <p:nvPr/>
        </p:nvSpPr>
        <p:spPr>
          <a:xfrm>
            <a:off x="171450" y="2012213"/>
            <a:ext cx="3092974"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371B649F-2613-9375-15C3-8F47FD5CD84E}"/>
              </a:ext>
            </a:extLst>
          </p:cNvPr>
          <p:cNvSpPr/>
          <p:nvPr/>
        </p:nvSpPr>
        <p:spPr>
          <a:xfrm>
            <a:off x="3334749" y="2000785"/>
            <a:ext cx="2647519"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B0CC959-DC11-7628-4B08-8EB41819CB4D}"/>
              </a:ext>
            </a:extLst>
          </p:cNvPr>
          <p:cNvSpPr/>
          <p:nvPr/>
        </p:nvSpPr>
        <p:spPr>
          <a:xfrm>
            <a:off x="6052592" y="2012213"/>
            <a:ext cx="2649117" cy="4582306"/>
          </a:xfrm>
          <a:prstGeom prst="rect">
            <a:avLst/>
          </a:prstGeom>
          <a:no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C85B9EEB-F7FE-1769-2A75-A5CF527054C8}"/>
              </a:ext>
            </a:extLst>
          </p:cNvPr>
          <p:cNvSpPr txBox="1"/>
          <p:nvPr/>
        </p:nvSpPr>
        <p:spPr>
          <a:xfrm>
            <a:off x="8993491" y="2615297"/>
            <a:ext cx="3027059" cy="2585323"/>
          </a:xfrm>
          <a:prstGeom prst="rect">
            <a:avLst/>
          </a:prstGeom>
          <a:noFill/>
        </p:spPr>
        <p:txBody>
          <a:bodyPr wrap="square" rtlCol="0">
            <a:spAutoFit/>
          </a:bodyPr>
          <a:lstStyle/>
          <a:p>
            <a:r>
              <a:rPr lang="en-GB" b="1" u="sng" dirty="0">
                <a:solidFill>
                  <a:srgbClr val="FF0000"/>
                </a:solidFill>
              </a:rPr>
              <a:t>DEPENDENT WORKERS</a:t>
            </a:r>
          </a:p>
          <a:p>
            <a:endParaRPr lang="en-GB" dirty="0">
              <a:solidFill>
                <a:srgbClr val="FF0000"/>
              </a:solidFill>
            </a:endParaRPr>
          </a:p>
          <a:p>
            <a:r>
              <a:rPr lang="en-GB" dirty="0">
                <a:solidFill>
                  <a:srgbClr val="FF0000"/>
                </a:solidFill>
              </a:rPr>
              <a:t>We need additional criteria to define informal and formal jobs.</a:t>
            </a:r>
          </a:p>
          <a:p>
            <a:endParaRPr lang="en-GB" dirty="0">
              <a:solidFill>
                <a:srgbClr val="FF0000"/>
              </a:solidFill>
            </a:endParaRPr>
          </a:p>
          <a:p>
            <a:r>
              <a:rPr lang="en-GB" dirty="0">
                <a:solidFill>
                  <a:srgbClr val="FF0000"/>
                </a:solidFill>
              </a:rPr>
              <a:t>The informal/formal status of the economic unit is not sufficient. </a:t>
            </a:r>
          </a:p>
        </p:txBody>
      </p:sp>
    </p:spTree>
    <p:extLst>
      <p:ext uri="{BB962C8B-B14F-4D97-AF65-F5344CB8AC3E}">
        <p14:creationId xmlns:p14="http://schemas.microsoft.com/office/powerpoint/2010/main" val="22778933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15304"/>
            <a:ext cx="11210924" cy="720000"/>
          </a:xfrm>
        </p:spPr>
        <p:txBody>
          <a:bodyPr/>
          <a:lstStyle/>
          <a:p>
            <a:r>
              <a:rPr lang="en-GB" sz="1800" dirty="0"/>
              <a:t>Status in employment informal- formal job, sector</a:t>
            </a:r>
          </a:p>
        </p:txBody>
      </p:sp>
      <p:sp>
        <p:nvSpPr>
          <p:cNvPr id="3" name="Content Placeholder 2"/>
          <p:cNvSpPr>
            <a:spLocks noGrp="1"/>
          </p:cNvSpPr>
          <p:nvPr>
            <p:ph sz="half" idx="1"/>
          </p:nvPr>
        </p:nvSpPr>
        <p:spPr>
          <a:xfrm>
            <a:off x="490538" y="1663949"/>
            <a:ext cx="11210924" cy="4496779"/>
          </a:xfrm>
        </p:spPr>
        <p:txBody>
          <a:bodyPr>
            <a:normAutofit/>
          </a:bodyPr>
          <a:lstStyle/>
          <a:p>
            <a:pPr marL="0" lvl="2" indent="0">
              <a:lnSpc>
                <a:spcPct val="110000"/>
              </a:lnSpc>
              <a:buNone/>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graphicFrame>
        <p:nvGraphicFramePr>
          <p:cNvPr id="9" name="Table 8"/>
          <p:cNvGraphicFramePr>
            <a:graphicFrameLocks noGrp="1"/>
          </p:cNvGraphicFramePr>
          <p:nvPr/>
        </p:nvGraphicFramePr>
        <p:xfrm>
          <a:off x="1566119" y="1789114"/>
          <a:ext cx="7439335" cy="3406373"/>
        </p:xfrm>
        <a:graphic>
          <a:graphicData uri="http://schemas.openxmlformats.org/drawingml/2006/table">
            <a:tbl>
              <a:tblPr firstRow="1" firstCol="1" bandRow="1"/>
              <a:tblGrid>
                <a:gridCol w="915955">
                  <a:extLst>
                    <a:ext uri="{9D8B030D-6E8A-4147-A177-3AD203B41FA5}">
                      <a16:colId xmlns:a16="http://schemas.microsoft.com/office/drawing/2014/main" val="58581354"/>
                    </a:ext>
                  </a:extLst>
                </a:gridCol>
                <a:gridCol w="915955">
                  <a:extLst>
                    <a:ext uri="{9D8B030D-6E8A-4147-A177-3AD203B41FA5}">
                      <a16:colId xmlns:a16="http://schemas.microsoft.com/office/drawing/2014/main" val="1869519242"/>
                    </a:ext>
                  </a:extLst>
                </a:gridCol>
                <a:gridCol w="763415">
                  <a:extLst>
                    <a:ext uri="{9D8B030D-6E8A-4147-A177-3AD203B41FA5}">
                      <a16:colId xmlns:a16="http://schemas.microsoft.com/office/drawing/2014/main" val="1650790899"/>
                    </a:ext>
                  </a:extLst>
                </a:gridCol>
                <a:gridCol w="763415">
                  <a:extLst>
                    <a:ext uri="{9D8B030D-6E8A-4147-A177-3AD203B41FA5}">
                      <a16:colId xmlns:a16="http://schemas.microsoft.com/office/drawing/2014/main" val="396332326"/>
                    </a:ext>
                  </a:extLst>
                </a:gridCol>
                <a:gridCol w="709493">
                  <a:extLst>
                    <a:ext uri="{9D8B030D-6E8A-4147-A177-3AD203B41FA5}">
                      <a16:colId xmlns:a16="http://schemas.microsoft.com/office/drawing/2014/main" val="1199222512"/>
                    </a:ext>
                  </a:extLst>
                </a:gridCol>
                <a:gridCol w="660538">
                  <a:extLst>
                    <a:ext uri="{9D8B030D-6E8A-4147-A177-3AD203B41FA5}">
                      <a16:colId xmlns:a16="http://schemas.microsoft.com/office/drawing/2014/main" val="2021648207"/>
                    </a:ext>
                  </a:extLst>
                </a:gridCol>
                <a:gridCol w="654152">
                  <a:extLst>
                    <a:ext uri="{9D8B030D-6E8A-4147-A177-3AD203B41FA5}">
                      <a16:colId xmlns:a16="http://schemas.microsoft.com/office/drawing/2014/main" val="4093914182"/>
                    </a:ext>
                  </a:extLst>
                </a:gridCol>
                <a:gridCol w="654152">
                  <a:extLst>
                    <a:ext uri="{9D8B030D-6E8A-4147-A177-3AD203B41FA5}">
                      <a16:colId xmlns:a16="http://schemas.microsoft.com/office/drawing/2014/main" val="3910096628"/>
                    </a:ext>
                  </a:extLst>
                </a:gridCol>
                <a:gridCol w="654152">
                  <a:extLst>
                    <a:ext uri="{9D8B030D-6E8A-4147-A177-3AD203B41FA5}">
                      <a16:colId xmlns:a16="http://schemas.microsoft.com/office/drawing/2014/main" val="2854755922"/>
                    </a:ext>
                  </a:extLst>
                </a:gridCol>
                <a:gridCol w="748108">
                  <a:extLst>
                    <a:ext uri="{9D8B030D-6E8A-4147-A177-3AD203B41FA5}">
                      <a16:colId xmlns:a16="http://schemas.microsoft.com/office/drawing/2014/main" val="2856184936"/>
                    </a:ext>
                  </a:extLst>
                </a:gridCol>
              </a:tblGrid>
              <a:tr h="286063">
                <a:tc rowSpan="4">
                  <a:txBody>
                    <a:bodyPr/>
                    <a:lstStyle/>
                    <a:p>
                      <a:pPr algn="ctr">
                        <a:lnSpc>
                          <a:spcPct val="107000"/>
                        </a:lnSpc>
                        <a:spcAft>
                          <a:spcPts val="0"/>
                        </a:spcAft>
                      </a:pPr>
                      <a:r>
                        <a:rPr lang="en-GB" sz="10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Sector of the economic unit for which the work is carried out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ctr">
                        <a:lnSpc>
                          <a:spcPct val="107000"/>
                        </a:lnSpc>
                        <a:spcAft>
                          <a:spcPts val="0"/>
                        </a:spcAft>
                      </a:pPr>
                      <a:r>
                        <a:rPr lang="en-GB"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Job by status in employment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67006398"/>
                  </a:ext>
                </a:extLst>
              </a:tr>
              <a:tr h="556851">
                <a:tc vMerge="1">
                  <a:txBody>
                    <a:bodyPr/>
                    <a:lstStyle/>
                    <a:p>
                      <a:endParaRPr lang="en-GB"/>
                    </a:p>
                  </a:txBody>
                  <a:tcPr/>
                </a:tc>
                <a:tc gridSpan="3">
                  <a:txBody>
                    <a:bodyPr/>
                    <a:lstStyle/>
                    <a:p>
                      <a:pPr algn="ctr">
                        <a:lnSpc>
                          <a:spcPct val="107000"/>
                        </a:lnSpc>
                        <a:spcAft>
                          <a:spcPts val="0"/>
                        </a:spcAft>
                      </a:pPr>
                      <a:r>
                        <a:rPr lang="en-GB" sz="1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Independent workers (Employers, own-account workers)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6">
                  <a:txBody>
                    <a:bodyPr/>
                    <a:lstStyle/>
                    <a:p>
                      <a:pPr algn="ctr">
                        <a:lnSpc>
                          <a:spcPct val="107000"/>
                        </a:lnSpc>
                        <a:spcAft>
                          <a:spcPts val="0"/>
                        </a:spcAft>
                      </a:pPr>
                      <a:r>
                        <a:rPr lang="en-GB" sz="1000" b="1">
                          <a:solidFill>
                            <a:schemeClr val="tx2"/>
                          </a:solidFill>
                          <a:effectLst/>
                          <a:latin typeface="Times New Roman" panose="02020603050405020304" pitchFamily="18" charset="0"/>
                          <a:ea typeface="Times New Roman" panose="02020603050405020304" pitchFamily="18" charset="0"/>
                          <a:cs typeface="Arial" panose="020B0604020202020204" pitchFamily="34" charset="0"/>
                        </a:rPr>
                        <a:t>Dependent workers</a:t>
                      </a:r>
                      <a:endParaRPr lang="en-GB" sz="110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13244182"/>
                  </a:ext>
                </a:extLst>
              </a:tr>
              <a:tr h="717241">
                <a:tc vMerge="1">
                  <a:txBody>
                    <a:bodyPr/>
                    <a:lstStyle/>
                    <a:p>
                      <a:endParaRPr lang="en-GB"/>
                    </a:p>
                  </a:txBody>
                  <a:tcPr/>
                </a:tc>
                <a:tc>
                  <a:txBody>
                    <a:bodyPr/>
                    <a:lstStyle/>
                    <a:p>
                      <a:pPr algn="ctr">
                        <a:lnSpc>
                          <a:spcPct val="107000"/>
                        </a:lnSpc>
                        <a:spcAft>
                          <a:spcPts val="0"/>
                        </a:spcAft>
                      </a:pPr>
                      <a:r>
                        <a:rPr lang="en-GB" sz="1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Owner-operators of corporations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sz="1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Independent workers in household (unincorporated) market enterprises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a:lnSpc>
                          <a:spcPct val="107000"/>
                        </a:lnSpc>
                        <a:spcAft>
                          <a:spcPts val="0"/>
                        </a:spcAft>
                      </a:pPr>
                      <a:r>
                        <a:rPr lang="en-GB" sz="1000" dirty="0">
                          <a:solidFill>
                            <a:schemeClr val="tx2"/>
                          </a:solidFill>
                          <a:effectLst/>
                          <a:latin typeface="Times New Roman" panose="02020603050405020304" pitchFamily="18" charset="0"/>
                          <a:ea typeface="Times New Roman" panose="02020603050405020304" pitchFamily="18" charset="0"/>
                          <a:cs typeface="Arial" panose="020B0604020202020204" pitchFamily="34" charset="0"/>
                        </a:rPr>
                        <a:t>Dependent contractors*</a:t>
                      </a:r>
                      <a:endParaRPr lang="en-GB" sz="1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a:lnSpc>
                          <a:spcPct val="107000"/>
                        </a:lnSpc>
                        <a:spcAft>
                          <a:spcPts val="0"/>
                        </a:spcAft>
                      </a:pPr>
                      <a:r>
                        <a:rPr lang="en-GB" sz="1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Employees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a:lnSpc>
                          <a:spcPct val="107000"/>
                        </a:lnSpc>
                        <a:spcAft>
                          <a:spcPts val="0"/>
                        </a:spcAft>
                      </a:pPr>
                      <a:r>
                        <a:rPr lang="en-GB" sz="1000" dirty="0">
                          <a:solidFill>
                            <a:schemeClr val="tx2"/>
                          </a:solidFill>
                          <a:effectLst/>
                          <a:latin typeface="Times New Roman" panose="02020603050405020304" pitchFamily="18" charset="0"/>
                          <a:ea typeface="Times New Roman" panose="02020603050405020304" pitchFamily="18" charset="0"/>
                          <a:cs typeface="Arial" panose="020B0604020202020204" pitchFamily="34" charset="0"/>
                        </a:rPr>
                        <a:t>Contributing family workers</a:t>
                      </a:r>
                      <a:endParaRPr lang="en-GB" sz="1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028781623"/>
                  </a:ext>
                </a:extLst>
              </a:tr>
              <a:tr h="392990">
                <a:tc vMerge="1">
                  <a:txBody>
                    <a:bodyPr/>
                    <a:lstStyle/>
                    <a:p>
                      <a:endParaRPr lang="en-GB"/>
                    </a:p>
                  </a:txBody>
                  <a:tcPr/>
                </a:tc>
                <a:tc>
                  <a:txBody>
                    <a:bodyPr/>
                    <a:lstStyle/>
                    <a:p>
                      <a:pPr algn="ctr">
                        <a:lnSpc>
                          <a:spcPct val="107000"/>
                        </a:lnSpc>
                        <a:spcAft>
                          <a:spcPts val="0"/>
                        </a:spcAft>
                      </a:pPr>
                      <a:r>
                        <a:rPr lang="en-GB" sz="1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Formal</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Informal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(Formal)</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8272355"/>
                  </a:ext>
                </a:extLst>
              </a:tr>
              <a:tr h="395072">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Formal sector</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4212379547"/>
                  </a:ext>
                </a:extLst>
              </a:tr>
              <a:tr h="590873">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Informal sector</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extLst>
                  <a:ext uri="{0D108BD9-81ED-4DB2-BD59-A6C34878D82A}">
                    <a16:rowId xmlns:a16="http://schemas.microsoft.com/office/drawing/2014/main" val="668721997"/>
                  </a:ext>
                </a:extLst>
              </a:tr>
              <a:tr h="467283">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HOC-sector</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ctr">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a:lnSpc>
                          <a:spcPct val="107000"/>
                        </a:lnSpc>
                        <a:spcAft>
                          <a:spcPts val="0"/>
                        </a:spcAft>
                      </a:pPr>
                      <a:r>
                        <a:rPr lang="en-GB" sz="1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tc>
                  <a:txBody>
                    <a:bodyPr/>
                    <a:lstStyle/>
                    <a:p>
                      <a:pPr algn="l">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7171"/>
                    </a:solidFill>
                  </a:tcPr>
                </a:tc>
                <a:extLst>
                  <a:ext uri="{0D108BD9-81ED-4DB2-BD59-A6C34878D82A}">
                    <a16:rowId xmlns:a16="http://schemas.microsoft.com/office/drawing/2014/main" val="2802088204"/>
                  </a:ext>
                </a:extLst>
              </a:tr>
            </a:tbl>
          </a:graphicData>
        </a:graphic>
      </p:graphicFrame>
      <p:sp>
        <p:nvSpPr>
          <p:cNvPr id="10" name="Rectangle 9"/>
          <p:cNvSpPr/>
          <p:nvPr/>
        </p:nvSpPr>
        <p:spPr>
          <a:xfrm>
            <a:off x="1862138" y="5184309"/>
            <a:ext cx="6096000" cy="1384995"/>
          </a:xfrm>
          <a:prstGeom prst="rect">
            <a:avLst/>
          </a:prstGeom>
        </p:spPr>
        <p:txBody>
          <a:bodyPr>
            <a:spAutoFit/>
          </a:bodyPr>
          <a:lstStyle/>
          <a:p>
            <a:r>
              <a:rPr lang="en-GB" sz="1400" dirty="0">
                <a:solidFill>
                  <a:srgbClr val="000000"/>
                </a:solidFill>
                <a:latin typeface="Calibri" panose="020F0502020204030204" pitchFamily="34" charset="0"/>
                <a:ea typeface="Times New Roman" panose="02020603050405020304" pitchFamily="18" charset="0"/>
              </a:rPr>
              <a:t>Cells shaded in dark grey refer to jobs, which, by definition, do not exist in economic units located in the specific sector. Cells shaded light grey refers to formal jobs. Informal employment consists of informal jobs in cells 1-8 </a:t>
            </a:r>
          </a:p>
          <a:p>
            <a:r>
              <a:rPr lang="en-GB" sz="1400" dirty="0">
                <a:solidFill>
                  <a:srgbClr val="000000"/>
                </a:solidFill>
                <a:latin typeface="Calibri" panose="020F0502020204030204" pitchFamily="34" charset="0"/>
              </a:rPr>
              <a:t>*The sector of dependent contractors does not reflect the sector of the economic unit on which they depend but the sector in which the dependent contractor is categorized.</a:t>
            </a:r>
          </a:p>
        </p:txBody>
      </p:sp>
      <p:sp>
        <p:nvSpPr>
          <p:cNvPr id="4" name="Rectangle 3">
            <a:extLst>
              <a:ext uri="{FF2B5EF4-FFF2-40B4-BE49-F238E27FC236}">
                <a16:creationId xmlns:a16="http://schemas.microsoft.com/office/drawing/2014/main" id="{6FC9D0F7-41F8-1F2A-23B7-C2DD77096C39}"/>
              </a:ext>
            </a:extLst>
          </p:cNvPr>
          <p:cNvSpPr/>
          <p:nvPr/>
        </p:nvSpPr>
        <p:spPr>
          <a:xfrm>
            <a:off x="2495550" y="2076450"/>
            <a:ext cx="2409825" cy="3106423"/>
          </a:xfrm>
          <a:prstGeom prst="rect">
            <a:avLst/>
          </a:prstGeom>
          <a:noFill/>
          <a:ln w="3810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55A7C993-C12F-A15E-4B14-816860432296}"/>
              </a:ext>
            </a:extLst>
          </p:cNvPr>
          <p:cNvSpPr/>
          <p:nvPr/>
        </p:nvSpPr>
        <p:spPr>
          <a:xfrm>
            <a:off x="4891087" y="2065273"/>
            <a:ext cx="4114367" cy="563628"/>
          </a:xfrm>
          <a:prstGeom prst="rect">
            <a:avLst/>
          </a:prstGeom>
          <a:noFill/>
          <a:ln w="3810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98A5BD3C-7F37-66FD-5A87-0D978CA0DA5B}"/>
              </a:ext>
            </a:extLst>
          </p:cNvPr>
          <p:cNvSpPr/>
          <p:nvPr/>
        </p:nvSpPr>
        <p:spPr>
          <a:xfrm>
            <a:off x="4905375" y="2640078"/>
            <a:ext cx="1371600" cy="2553973"/>
          </a:xfrm>
          <a:prstGeom prst="rect">
            <a:avLst/>
          </a:prstGeom>
          <a:noFill/>
          <a:ln w="3810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4F6DEF7-9075-F21C-E667-2AC1673A34EB}"/>
              </a:ext>
            </a:extLst>
          </p:cNvPr>
          <p:cNvSpPr/>
          <p:nvPr/>
        </p:nvSpPr>
        <p:spPr>
          <a:xfrm>
            <a:off x="6262470" y="2640078"/>
            <a:ext cx="1371600" cy="2553973"/>
          </a:xfrm>
          <a:prstGeom prst="rect">
            <a:avLst/>
          </a:prstGeom>
          <a:noFill/>
          <a:ln w="3810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7D80325B-2CF5-60D6-D22D-6A4C3BA3B461}"/>
              </a:ext>
            </a:extLst>
          </p:cNvPr>
          <p:cNvSpPr/>
          <p:nvPr/>
        </p:nvSpPr>
        <p:spPr>
          <a:xfrm>
            <a:off x="7633962" y="2630336"/>
            <a:ext cx="1371600" cy="2553973"/>
          </a:xfrm>
          <a:prstGeom prst="rect">
            <a:avLst/>
          </a:prstGeom>
          <a:noFill/>
          <a:ln w="3810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184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ILO 2020">
  <a:themeElements>
    <a:clrScheme name="ILO Jan 2020">
      <a:dk1>
        <a:srgbClr val="230050"/>
      </a:dk1>
      <a:lt1>
        <a:sysClr val="window" lastClr="FFFFFF"/>
      </a:lt1>
      <a:dk2>
        <a:srgbClr val="000000"/>
      </a:dk2>
      <a:lt2>
        <a:srgbClr val="F8FCFE"/>
      </a:lt2>
      <a:accent1>
        <a:srgbClr val="1E2DBE"/>
      </a:accent1>
      <a:accent2>
        <a:srgbClr val="FA3C4B"/>
      </a:accent2>
      <a:accent3>
        <a:srgbClr val="FFCD2D"/>
      </a:accent3>
      <a:accent4>
        <a:srgbClr val="960A55"/>
      </a:accent4>
      <a:accent5>
        <a:srgbClr val="05D2D2"/>
      </a:accent5>
      <a:accent6>
        <a:srgbClr val="8CE164"/>
      </a:accent6>
      <a:hlink>
        <a:srgbClr val="230050"/>
      </a:hlink>
      <a:folHlink>
        <a:srgbClr val="23005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LO Presentation 16x9.potx" id="{1B78B7CC-6F33-4AED-B988-F1824BC14DB2}" vid="{017B0592-C5E0-43A0-8804-D21738B904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English+PowerPoint+Presentation</Template>
  <TotalTime>0</TotalTime>
  <Words>3874</Words>
  <Application>Microsoft Office PowerPoint</Application>
  <PresentationFormat>Widescreen</PresentationFormat>
  <Paragraphs>476</Paragraphs>
  <Slides>42</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Arial Narrow</vt:lpstr>
      <vt:lpstr>Calibri</vt:lpstr>
      <vt:lpstr>Noto Sans</vt:lpstr>
      <vt:lpstr>Times New Roman</vt:lpstr>
      <vt:lpstr>Wingdings</vt:lpstr>
      <vt:lpstr>Wingdings 3</vt:lpstr>
      <vt:lpstr>ILO 2020</vt:lpstr>
      <vt:lpstr>Statistical definition of informal employment -Latest standards from the 21st ICLS of October 2023 </vt:lpstr>
      <vt:lpstr>Content</vt:lpstr>
      <vt:lpstr>Content</vt:lpstr>
      <vt:lpstr>Definition of informal employment  (§§ 56) </vt:lpstr>
      <vt:lpstr>Informal jobs Definition relies on the persons status in employment category (ICSE-18)</vt:lpstr>
      <vt:lpstr>Informal employment Definition relies on the persons status in employment category (ICSE-18)</vt:lpstr>
      <vt:lpstr>Informal employment Definition relies on the persons status in employment category (ICSE-18)</vt:lpstr>
      <vt:lpstr>Informal employment Definition relies on the persons status in employment category (ICSE-18)</vt:lpstr>
      <vt:lpstr>Status in employment informal- formal job, sector</vt:lpstr>
      <vt:lpstr>ICSE - Essential for defining informal and formal jobs </vt:lpstr>
      <vt:lpstr>ICSE-18</vt:lpstr>
      <vt:lpstr>Classification</vt:lpstr>
      <vt:lpstr>ICSE-18-A</vt:lpstr>
      <vt:lpstr>ICSE-18-R</vt:lpstr>
      <vt:lpstr>Dependent contractors</vt:lpstr>
      <vt:lpstr>Dependent contractors: examples </vt:lpstr>
      <vt:lpstr>Statistical definition</vt:lpstr>
      <vt:lpstr>Operational definition of formal and informal jobs -Independent workers</vt:lpstr>
      <vt:lpstr>Formal and informal jobs for independent workers</vt:lpstr>
      <vt:lpstr>Operational definition of formal and informal jobs dependent workers -Dependent contractors -Employees -Contributing family workers</vt:lpstr>
      <vt:lpstr>Operational definition of formal and informal jobs dependent workers -Dependent contractors -Employees -Contributing family workers</vt:lpstr>
      <vt:lpstr>Formal and informal jobs for DC</vt:lpstr>
      <vt:lpstr>A. Formal status as a worker in employment for profit</vt:lpstr>
      <vt:lpstr>B: Effective access to formal arrangements </vt:lpstr>
      <vt:lpstr>Countries will have to assess their system</vt:lpstr>
      <vt:lpstr>Countries will have to assess their system</vt:lpstr>
      <vt:lpstr>Operational definition of formal and informal jobs dependent workers -Dependent contractors -Employees -Contributing family workers</vt:lpstr>
      <vt:lpstr>Employees and informal jobs</vt:lpstr>
      <vt:lpstr>Stronger recommendations for operationalization</vt:lpstr>
      <vt:lpstr>Stronger recommendations for operationalization</vt:lpstr>
      <vt:lpstr>Summery</vt:lpstr>
      <vt:lpstr>Summery </vt:lpstr>
      <vt:lpstr>Operational definition of formal and informal jobs dependent workers -Dependent contractors -Employees -Contributing family workers</vt:lpstr>
      <vt:lpstr>Defining informal and formal jobs for CFW</vt:lpstr>
      <vt:lpstr>Defining informal and formal jobs for CFW cont. </vt:lpstr>
      <vt:lpstr>Partly informal productive activities </vt:lpstr>
      <vt:lpstr>A complementary concept</vt:lpstr>
      <vt:lpstr>PowerPoint Presentation</vt:lpstr>
      <vt:lpstr>Essential categories of informal unpaid work</vt:lpstr>
      <vt:lpstr>Essential categories</vt:lpstr>
      <vt:lpstr>Subsistence food-stuff producers</vt:lpstr>
      <vt:lpstr>PowerPoint Presentation</vt:lpstr>
    </vt:vector>
  </TitlesOfParts>
  <Company>ILO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 Impacts on LFS and responses by NSOs</dc:title>
  <dc:creator>Walsh, Kieran</dc:creator>
  <cp:lastModifiedBy>Frosch, Michael Thye</cp:lastModifiedBy>
  <cp:revision>179</cp:revision>
  <dcterms:created xsi:type="dcterms:W3CDTF">2020-03-25T11:36:42Z</dcterms:created>
  <dcterms:modified xsi:type="dcterms:W3CDTF">2024-10-09T08:16:26Z</dcterms:modified>
</cp:coreProperties>
</file>